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6" r:id="rId6"/>
    <p:sldId id="267" r:id="rId7"/>
    <p:sldId id="268" r:id="rId8"/>
    <p:sldId id="260" r:id="rId9"/>
    <p:sldId id="264" r:id="rId10"/>
    <p:sldId id="261" r:id="rId11"/>
    <p:sldId id="265" r:id="rId12"/>
    <p:sldId id="263" r:id="rId13"/>
    <p:sldId id="269" r:id="rId14"/>
    <p:sldId id="270" r:id="rId15"/>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C0EC012-CD68-4E43-840C-6E27332EEFA0}" v="140" dt="2023-10-07T16:31:39.4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436" autoAdjust="0"/>
    <p:restoredTop sz="94660"/>
  </p:normalViewPr>
  <p:slideViewPr>
    <p:cSldViewPr snapToGrid="0">
      <p:cViewPr varScale="1">
        <p:scale>
          <a:sx n="67" d="100"/>
          <a:sy n="67" d="100"/>
        </p:scale>
        <p:origin x="628"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ja Oskwarek" userId="fb2e2804df7e3ac2" providerId="LiveId" clId="{4C0EC012-CD68-4E43-840C-6E27332EEFA0}"/>
    <pc:docChg chg="custSel addSld modSld sldOrd modMainMaster">
      <pc:chgData name="Maja Oskwarek" userId="fb2e2804df7e3ac2" providerId="LiveId" clId="{4C0EC012-CD68-4E43-840C-6E27332EEFA0}" dt="2023-10-07T16:34:09.050" v="248" actId="113"/>
      <pc:docMkLst>
        <pc:docMk/>
      </pc:docMkLst>
      <pc:sldChg chg="modTransition">
        <pc:chgData name="Maja Oskwarek" userId="fb2e2804df7e3ac2" providerId="LiveId" clId="{4C0EC012-CD68-4E43-840C-6E27332EEFA0}" dt="2023-10-07T16:21:26.803" v="120"/>
        <pc:sldMkLst>
          <pc:docMk/>
          <pc:sldMk cId="1795568195" sldId="256"/>
        </pc:sldMkLst>
      </pc:sldChg>
      <pc:sldChg chg="modTransition">
        <pc:chgData name="Maja Oskwarek" userId="fb2e2804df7e3ac2" providerId="LiveId" clId="{4C0EC012-CD68-4E43-840C-6E27332EEFA0}" dt="2023-10-07T16:21:32.608" v="121"/>
        <pc:sldMkLst>
          <pc:docMk/>
          <pc:sldMk cId="524525141" sldId="257"/>
        </pc:sldMkLst>
      </pc:sldChg>
      <pc:sldChg chg="modSp mod modTransition">
        <pc:chgData name="Maja Oskwarek" userId="fb2e2804df7e3ac2" providerId="LiveId" clId="{4C0EC012-CD68-4E43-840C-6E27332EEFA0}" dt="2023-10-07T16:24:54.506" v="215" actId="20577"/>
        <pc:sldMkLst>
          <pc:docMk/>
          <pc:sldMk cId="4141630403" sldId="258"/>
        </pc:sldMkLst>
        <pc:spChg chg="mod">
          <ac:chgData name="Maja Oskwarek" userId="fb2e2804df7e3ac2" providerId="LiveId" clId="{4C0EC012-CD68-4E43-840C-6E27332EEFA0}" dt="2023-10-07T16:24:06.185" v="161" actId="20577"/>
          <ac:spMkLst>
            <pc:docMk/>
            <pc:sldMk cId="4141630403" sldId="258"/>
            <ac:spMk id="2" creationId="{CAD48E2F-EDBD-6A8F-88E9-9E08481CFFEF}"/>
          </ac:spMkLst>
        </pc:spChg>
        <pc:spChg chg="mod">
          <ac:chgData name="Maja Oskwarek" userId="fb2e2804df7e3ac2" providerId="LiveId" clId="{4C0EC012-CD68-4E43-840C-6E27332EEFA0}" dt="2023-10-07T16:24:54.506" v="215" actId="20577"/>
          <ac:spMkLst>
            <pc:docMk/>
            <pc:sldMk cId="4141630403" sldId="258"/>
            <ac:spMk id="3" creationId="{1892B1EB-751F-067B-D096-66E82AF1FF1A}"/>
          </ac:spMkLst>
        </pc:spChg>
      </pc:sldChg>
      <pc:sldChg chg="modSp mod modTransition">
        <pc:chgData name="Maja Oskwarek" userId="fb2e2804df7e3ac2" providerId="LiveId" clId="{4C0EC012-CD68-4E43-840C-6E27332EEFA0}" dt="2023-10-07T16:27:14.885" v="216" actId="20577"/>
        <pc:sldMkLst>
          <pc:docMk/>
          <pc:sldMk cId="599429859" sldId="259"/>
        </pc:sldMkLst>
        <pc:spChg chg="mod">
          <ac:chgData name="Maja Oskwarek" userId="fb2e2804df7e3ac2" providerId="LiveId" clId="{4C0EC012-CD68-4E43-840C-6E27332EEFA0}" dt="2023-10-07T16:27:14.885" v="216" actId="20577"/>
          <ac:spMkLst>
            <pc:docMk/>
            <pc:sldMk cId="599429859" sldId="259"/>
            <ac:spMk id="3" creationId="{D308F9C0-CFDC-CD26-6C91-25F763EF2ADB}"/>
          </ac:spMkLst>
        </pc:spChg>
      </pc:sldChg>
      <pc:sldChg chg="modTransition">
        <pc:chgData name="Maja Oskwarek" userId="fb2e2804df7e3ac2" providerId="LiveId" clId="{4C0EC012-CD68-4E43-840C-6E27332EEFA0}" dt="2023-10-07T16:21:56.597" v="127"/>
        <pc:sldMkLst>
          <pc:docMk/>
          <pc:sldMk cId="1236357722" sldId="260"/>
        </pc:sldMkLst>
      </pc:sldChg>
      <pc:sldChg chg="modTransition">
        <pc:chgData name="Maja Oskwarek" userId="fb2e2804df7e3ac2" providerId="LiveId" clId="{4C0EC012-CD68-4E43-840C-6E27332EEFA0}" dt="2023-10-07T16:22:04.421" v="129"/>
        <pc:sldMkLst>
          <pc:docMk/>
          <pc:sldMk cId="3204805341" sldId="261"/>
        </pc:sldMkLst>
      </pc:sldChg>
      <pc:sldChg chg="modTransition">
        <pc:chgData name="Maja Oskwarek" userId="fb2e2804df7e3ac2" providerId="LiveId" clId="{4C0EC012-CD68-4E43-840C-6E27332EEFA0}" dt="2023-10-07T16:22:13.299" v="131"/>
        <pc:sldMkLst>
          <pc:docMk/>
          <pc:sldMk cId="3519869581" sldId="263"/>
        </pc:sldMkLst>
      </pc:sldChg>
      <pc:sldChg chg="addSp delSp modSp modTransition">
        <pc:chgData name="Maja Oskwarek" userId="fb2e2804df7e3ac2" providerId="LiveId" clId="{4C0EC012-CD68-4E43-840C-6E27332EEFA0}" dt="2023-10-07T16:31:39.488" v="245" actId="14100"/>
        <pc:sldMkLst>
          <pc:docMk/>
          <pc:sldMk cId="4253337708" sldId="264"/>
        </pc:sldMkLst>
        <pc:picChg chg="del">
          <ac:chgData name="Maja Oskwarek" userId="fb2e2804df7e3ac2" providerId="LiveId" clId="{4C0EC012-CD68-4E43-840C-6E27332EEFA0}" dt="2023-10-07T16:29:33.615" v="217" actId="478"/>
          <ac:picMkLst>
            <pc:docMk/>
            <pc:sldMk cId="4253337708" sldId="264"/>
            <ac:picMk id="4" creationId="{09DA7848-1629-280C-8CFD-A35139739DF3}"/>
          </ac:picMkLst>
        </pc:picChg>
        <pc:picChg chg="add mod">
          <ac:chgData name="Maja Oskwarek" userId="fb2e2804df7e3ac2" providerId="LiveId" clId="{4C0EC012-CD68-4E43-840C-6E27332EEFA0}" dt="2023-10-07T16:31:39.488" v="245" actId="14100"/>
          <ac:picMkLst>
            <pc:docMk/>
            <pc:sldMk cId="4253337708" sldId="264"/>
            <ac:picMk id="1026" creationId="{D92AF480-B8B0-EEFA-CF58-260A9671749B}"/>
          </ac:picMkLst>
        </pc:picChg>
      </pc:sldChg>
      <pc:sldChg chg="modSp mod modTransition">
        <pc:chgData name="Maja Oskwarek" userId="fb2e2804df7e3ac2" providerId="LiveId" clId="{4C0EC012-CD68-4E43-840C-6E27332EEFA0}" dt="2023-10-07T16:34:09.050" v="248" actId="113"/>
        <pc:sldMkLst>
          <pc:docMk/>
          <pc:sldMk cId="3381737631" sldId="265"/>
        </pc:sldMkLst>
        <pc:spChg chg="mod">
          <ac:chgData name="Maja Oskwarek" userId="fb2e2804df7e3ac2" providerId="LiveId" clId="{4C0EC012-CD68-4E43-840C-6E27332EEFA0}" dt="2023-10-07T16:34:09.050" v="248" actId="113"/>
          <ac:spMkLst>
            <pc:docMk/>
            <pc:sldMk cId="3381737631" sldId="265"/>
            <ac:spMk id="3" creationId="{1239E1BA-BB2B-BD7D-8868-D990F9180493}"/>
          </ac:spMkLst>
        </pc:spChg>
      </pc:sldChg>
      <pc:sldChg chg="modTransition">
        <pc:chgData name="Maja Oskwarek" userId="fb2e2804df7e3ac2" providerId="LiveId" clId="{4C0EC012-CD68-4E43-840C-6E27332EEFA0}" dt="2023-10-07T16:21:43.748" v="124"/>
        <pc:sldMkLst>
          <pc:docMk/>
          <pc:sldMk cId="561054162" sldId="266"/>
        </pc:sldMkLst>
      </pc:sldChg>
      <pc:sldChg chg="modTransition">
        <pc:chgData name="Maja Oskwarek" userId="fb2e2804df7e3ac2" providerId="LiveId" clId="{4C0EC012-CD68-4E43-840C-6E27332EEFA0}" dt="2023-10-07T16:21:47.445" v="125"/>
        <pc:sldMkLst>
          <pc:docMk/>
          <pc:sldMk cId="3092438636" sldId="267"/>
        </pc:sldMkLst>
      </pc:sldChg>
      <pc:sldChg chg="modTransition">
        <pc:chgData name="Maja Oskwarek" userId="fb2e2804df7e3ac2" providerId="LiveId" clId="{4C0EC012-CD68-4E43-840C-6E27332EEFA0}" dt="2023-10-07T16:21:51.734" v="126"/>
        <pc:sldMkLst>
          <pc:docMk/>
          <pc:sldMk cId="288882903" sldId="268"/>
        </pc:sldMkLst>
      </pc:sldChg>
      <pc:sldChg chg="modTransition">
        <pc:chgData name="Maja Oskwarek" userId="fb2e2804df7e3ac2" providerId="LiveId" clId="{4C0EC012-CD68-4E43-840C-6E27332EEFA0}" dt="2023-10-07T16:22:17.911" v="132"/>
        <pc:sldMkLst>
          <pc:docMk/>
          <pc:sldMk cId="2798078686" sldId="269"/>
        </pc:sldMkLst>
      </pc:sldChg>
      <pc:sldChg chg="addSp delSp modSp add mod ord modTransition">
        <pc:chgData name="Maja Oskwarek" userId="fb2e2804df7e3ac2" providerId="LiveId" clId="{4C0EC012-CD68-4E43-840C-6E27332EEFA0}" dt="2023-10-07T16:22:37.252" v="134"/>
        <pc:sldMkLst>
          <pc:docMk/>
          <pc:sldMk cId="3399886639" sldId="270"/>
        </pc:sldMkLst>
        <pc:spChg chg="mod">
          <ac:chgData name="Maja Oskwarek" userId="fb2e2804df7e3ac2" providerId="LiveId" clId="{4C0EC012-CD68-4E43-840C-6E27332EEFA0}" dt="2023-10-07T16:10:48.467" v="23" actId="1076"/>
          <ac:spMkLst>
            <pc:docMk/>
            <pc:sldMk cId="3399886639" sldId="270"/>
            <ac:spMk id="2" creationId="{03DD1F54-0DE9-328D-2916-E0F5D356ECE9}"/>
          </ac:spMkLst>
        </pc:spChg>
        <pc:spChg chg="del">
          <ac:chgData name="Maja Oskwarek" userId="fb2e2804df7e3ac2" providerId="LiveId" clId="{4C0EC012-CD68-4E43-840C-6E27332EEFA0}" dt="2023-10-07T16:10:27.425" v="20" actId="478"/>
          <ac:spMkLst>
            <pc:docMk/>
            <pc:sldMk cId="3399886639" sldId="270"/>
            <ac:spMk id="3" creationId="{07A306D7-B346-F0DC-5F99-BD315342D397}"/>
          </ac:spMkLst>
        </pc:spChg>
        <pc:spChg chg="add del mod">
          <ac:chgData name="Maja Oskwarek" userId="fb2e2804df7e3ac2" providerId="LiveId" clId="{4C0EC012-CD68-4E43-840C-6E27332EEFA0}" dt="2023-10-07T16:10:39.233" v="21" actId="478"/>
          <ac:spMkLst>
            <pc:docMk/>
            <pc:sldMk cId="3399886639" sldId="270"/>
            <ac:spMk id="6" creationId="{DECD60C9-91FE-DC75-6291-3AF27A2DD72C}"/>
          </ac:spMkLst>
        </pc:spChg>
      </pc:sldChg>
      <pc:sldMasterChg chg="modTransition modSldLayout">
        <pc:chgData name="Maja Oskwarek" userId="fb2e2804df7e3ac2" providerId="LiveId" clId="{4C0EC012-CD68-4E43-840C-6E27332EEFA0}" dt="2023-10-07T16:16:00.302" v="77"/>
        <pc:sldMasterMkLst>
          <pc:docMk/>
          <pc:sldMasterMk cId="1011990397" sldId="2147483648"/>
        </pc:sldMasterMkLst>
        <pc:sldLayoutChg chg="modTransition">
          <pc:chgData name="Maja Oskwarek" userId="fb2e2804df7e3ac2" providerId="LiveId" clId="{4C0EC012-CD68-4E43-840C-6E27332EEFA0}" dt="2023-10-07T16:16:00.302" v="77"/>
          <pc:sldLayoutMkLst>
            <pc:docMk/>
            <pc:sldMasterMk cId="1011990397" sldId="2147483648"/>
            <pc:sldLayoutMk cId="2866849038" sldId="2147483649"/>
          </pc:sldLayoutMkLst>
        </pc:sldLayoutChg>
        <pc:sldLayoutChg chg="modTransition">
          <pc:chgData name="Maja Oskwarek" userId="fb2e2804df7e3ac2" providerId="LiveId" clId="{4C0EC012-CD68-4E43-840C-6E27332EEFA0}" dt="2023-10-07T16:16:00.302" v="77"/>
          <pc:sldLayoutMkLst>
            <pc:docMk/>
            <pc:sldMasterMk cId="1011990397" sldId="2147483648"/>
            <pc:sldLayoutMk cId="1077171878" sldId="2147483650"/>
          </pc:sldLayoutMkLst>
        </pc:sldLayoutChg>
        <pc:sldLayoutChg chg="modTransition">
          <pc:chgData name="Maja Oskwarek" userId="fb2e2804df7e3ac2" providerId="LiveId" clId="{4C0EC012-CD68-4E43-840C-6E27332EEFA0}" dt="2023-10-07T16:16:00.302" v="77"/>
          <pc:sldLayoutMkLst>
            <pc:docMk/>
            <pc:sldMasterMk cId="1011990397" sldId="2147483648"/>
            <pc:sldLayoutMk cId="26984215" sldId="2147483651"/>
          </pc:sldLayoutMkLst>
        </pc:sldLayoutChg>
        <pc:sldLayoutChg chg="modTransition">
          <pc:chgData name="Maja Oskwarek" userId="fb2e2804df7e3ac2" providerId="LiveId" clId="{4C0EC012-CD68-4E43-840C-6E27332EEFA0}" dt="2023-10-07T16:16:00.302" v="77"/>
          <pc:sldLayoutMkLst>
            <pc:docMk/>
            <pc:sldMasterMk cId="1011990397" sldId="2147483648"/>
            <pc:sldLayoutMk cId="524546261" sldId="2147483652"/>
          </pc:sldLayoutMkLst>
        </pc:sldLayoutChg>
        <pc:sldLayoutChg chg="modTransition">
          <pc:chgData name="Maja Oskwarek" userId="fb2e2804df7e3ac2" providerId="LiveId" clId="{4C0EC012-CD68-4E43-840C-6E27332EEFA0}" dt="2023-10-07T16:16:00.302" v="77"/>
          <pc:sldLayoutMkLst>
            <pc:docMk/>
            <pc:sldMasterMk cId="1011990397" sldId="2147483648"/>
            <pc:sldLayoutMk cId="2322107475" sldId="2147483653"/>
          </pc:sldLayoutMkLst>
        </pc:sldLayoutChg>
        <pc:sldLayoutChg chg="modTransition">
          <pc:chgData name="Maja Oskwarek" userId="fb2e2804df7e3ac2" providerId="LiveId" clId="{4C0EC012-CD68-4E43-840C-6E27332EEFA0}" dt="2023-10-07T16:16:00.302" v="77"/>
          <pc:sldLayoutMkLst>
            <pc:docMk/>
            <pc:sldMasterMk cId="1011990397" sldId="2147483648"/>
            <pc:sldLayoutMk cId="3515562518" sldId="2147483654"/>
          </pc:sldLayoutMkLst>
        </pc:sldLayoutChg>
        <pc:sldLayoutChg chg="modTransition">
          <pc:chgData name="Maja Oskwarek" userId="fb2e2804df7e3ac2" providerId="LiveId" clId="{4C0EC012-CD68-4E43-840C-6E27332EEFA0}" dt="2023-10-07T16:16:00.302" v="77"/>
          <pc:sldLayoutMkLst>
            <pc:docMk/>
            <pc:sldMasterMk cId="1011990397" sldId="2147483648"/>
            <pc:sldLayoutMk cId="2243787919" sldId="2147483655"/>
          </pc:sldLayoutMkLst>
        </pc:sldLayoutChg>
        <pc:sldLayoutChg chg="modTransition">
          <pc:chgData name="Maja Oskwarek" userId="fb2e2804df7e3ac2" providerId="LiveId" clId="{4C0EC012-CD68-4E43-840C-6E27332EEFA0}" dt="2023-10-07T16:16:00.302" v="77"/>
          <pc:sldLayoutMkLst>
            <pc:docMk/>
            <pc:sldMasterMk cId="1011990397" sldId="2147483648"/>
            <pc:sldLayoutMk cId="2164607633" sldId="2147483656"/>
          </pc:sldLayoutMkLst>
        </pc:sldLayoutChg>
        <pc:sldLayoutChg chg="modTransition">
          <pc:chgData name="Maja Oskwarek" userId="fb2e2804df7e3ac2" providerId="LiveId" clId="{4C0EC012-CD68-4E43-840C-6E27332EEFA0}" dt="2023-10-07T16:16:00.302" v="77"/>
          <pc:sldLayoutMkLst>
            <pc:docMk/>
            <pc:sldMasterMk cId="1011990397" sldId="2147483648"/>
            <pc:sldLayoutMk cId="3034505599" sldId="2147483657"/>
          </pc:sldLayoutMkLst>
        </pc:sldLayoutChg>
        <pc:sldLayoutChg chg="modTransition">
          <pc:chgData name="Maja Oskwarek" userId="fb2e2804df7e3ac2" providerId="LiveId" clId="{4C0EC012-CD68-4E43-840C-6E27332EEFA0}" dt="2023-10-07T16:16:00.302" v="77"/>
          <pc:sldLayoutMkLst>
            <pc:docMk/>
            <pc:sldMasterMk cId="1011990397" sldId="2147483648"/>
            <pc:sldLayoutMk cId="1266105667" sldId="2147483658"/>
          </pc:sldLayoutMkLst>
        </pc:sldLayoutChg>
        <pc:sldLayoutChg chg="modTransition">
          <pc:chgData name="Maja Oskwarek" userId="fb2e2804df7e3ac2" providerId="LiveId" clId="{4C0EC012-CD68-4E43-840C-6E27332EEFA0}" dt="2023-10-07T16:16:00.302" v="77"/>
          <pc:sldLayoutMkLst>
            <pc:docMk/>
            <pc:sldMasterMk cId="1011990397" sldId="2147483648"/>
            <pc:sldLayoutMk cId="3996445124" sldId="2147483659"/>
          </pc:sldLayoutMkLst>
        </pc:sldLayoutChg>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148C652-B2FC-E747-A9CF-DDC1F4D43A1A}"/>
              </a:ext>
            </a:extLst>
          </p:cNvPr>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p>
        </p:txBody>
      </p:sp>
      <p:sp>
        <p:nvSpPr>
          <p:cNvPr id="3" name="Podtytuł 2">
            <a:extLst>
              <a:ext uri="{FF2B5EF4-FFF2-40B4-BE49-F238E27FC236}">
                <a16:creationId xmlns:a16="http://schemas.microsoft.com/office/drawing/2014/main" id="{35FB91E3-08E3-AE86-A17E-2B6025AED0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p>
        </p:txBody>
      </p:sp>
      <p:sp>
        <p:nvSpPr>
          <p:cNvPr id="4" name="Symbol zastępczy daty 3">
            <a:extLst>
              <a:ext uri="{FF2B5EF4-FFF2-40B4-BE49-F238E27FC236}">
                <a16:creationId xmlns:a16="http://schemas.microsoft.com/office/drawing/2014/main" id="{11E07B78-BCAF-FA82-98AC-7E0AF474DB5C}"/>
              </a:ext>
            </a:extLst>
          </p:cNvPr>
          <p:cNvSpPr>
            <a:spLocks noGrp="1"/>
          </p:cNvSpPr>
          <p:nvPr>
            <p:ph type="dt" sz="half" idx="10"/>
          </p:nvPr>
        </p:nvSpPr>
        <p:spPr/>
        <p:txBody>
          <a:bodyPr/>
          <a:lstStyle/>
          <a:p>
            <a:fld id="{8462F98C-B946-48F2-A16C-1DBA2D6492A1}" type="datetimeFigureOut">
              <a:rPr lang="pl-PL" smtClean="0"/>
              <a:t>07.10.2023</a:t>
            </a:fld>
            <a:endParaRPr lang="pl-PL"/>
          </a:p>
        </p:txBody>
      </p:sp>
      <p:sp>
        <p:nvSpPr>
          <p:cNvPr id="5" name="Symbol zastępczy stopki 4">
            <a:extLst>
              <a:ext uri="{FF2B5EF4-FFF2-40B4-BE49-F238E27FC236}">
                <a16:creationId xmlns:a16="http://schemas.microsoft.com/office/drawing/2014/main" id="{98E87CCE-1943-C07C-A9D3-48C03E558673}"/>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82E61153-3F09-F43F-F6A6-E74E6A57F14D}"/>
              </a:ext>
            </a:extLst>
          </p:cNvPr>
          <p:cNvSpPr>
            <a:spLocks noGrp="1"/>
          </p:cNvSpPr>
          <p:nvPr>
            <p:ph type="sldNum" sz="quarter" idx="12"/>
          </p:nvPr>
        </p:nvSpPr>
        <p:spPr/>
        <p:txBody>
          <a:bodyPr/>
          <a:lstStyle/>
          <a:p>
            <a:fld id="{45419B15-4DBB-4B33-984F-8049F86AF357}" type="slidenum">
              <a:rPr lang="pl-PL" smtClean="0"/>
              <a:t>‹#›</a:t>
            </a:fld>
            <a:endParaRPr lang="pl-PL"/>
          </a:p>
        </p:txBody>
      </p:sp>
    </p:spTree>
    <p:extLst>
      <p:ext uri="{BB962C8B-B14F-4D97-AF65-F5344CB8AC3E}">
        <p14:creationId xmlns:p14="http://schemas.microsoft.com/office/powerpoint/2010/main" val="286684903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BBE4873-A5E5-6211-8C4E-12164432FBFC}"/>
              </a:ext>
            </a:extLst>
          </p:cNvPr>
          <p:cNvSpPr>
            <a:spLocks noGrp="1"/>
          </p:cNvSpPr>
          <p:nvPr>
            <p:ph type="title"/>
          </p:nvPr>
        </p:nvSpPr>
        <p:spPr/>
        <p:txBody>
          <a:bodyPr/>
          <a:lstStyle/>
          <a:p>
            <a:r>
              <a:rPr lang="pl-PL"/>
              <a:t>Kliknij, aby edytować styl</a:t>
            </a:r>
          </a:p>
        </p:txBody>
      </p:sp>
      <p:sp>
        <p:nvSpPr>
          <p:cNvPr id="3" name="Symbol zastępczy tytułu pionowego 2">
            <a:extLst>
              <a:ext uri="{FF2B5EF4-FFF2-40B4-BE49-F238E27FC236}">
                <a16:creationId xmlns:a16="http://schemas.microsoft.com/office/drawing/2014/main" id="{BA8520DB-1B95-EB0F-697A-E69E0C5ACF14}"/>
              </a:ext>
            </a:extLst>
          </p:cNvPr>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64CCDEFB-1A39-084B-C901-215DD98D45F3}"/>
              </a:ext>
            </a:extLst>
          </p:cNvPr>
          <p:cNvSpPr>
            <a:spLocks noGrp="1"/>
          </p:cNvSpPr>
          <p:nvPr>
            <p:ph type="dt" sz="half" idx="10"/>
          </p:nvPr>
        </p:nvSpPr>
        <p:spPr/>
        <p:txBody>
          <a:bodyPr/>
          <a:lstStyle/>
          <a:p>
            <a:fld id="{8462F98C-B946-48F2-A16C-1DBA2D6492A1}" type="datetimeFigureOut">
              <a:rPr lang="pl-PL" smtClean="0"/>
              <a:t>07.10.2023</a:t>
            </a:fld>
            <a:endParaRPr lang="pl-PL"/>
          </a:p>
        </p:txBody>
      </p:sp>
      <p:sp>
        <p:nvSpPr>
          <p:cNvPr id="5" name="Symbol zastępczy stopki 4">
            <a:extLst>
              <a:ext uri="{FF2B5EF4-FFF2-40B4-BE49-F238E27FC236}">
                <a16:creationId xmlns:a16="http://schemas.microsoft.com/office/drawing/2014/main" id="{150834BF-F91F-D207-0CA2-824029041445}"/>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08F6DD0E-B850-E202-0096-155F989E303E}"/>
              </a:ext>
            </a:extLst>
          </p:cNvPr>
          <p:cNvSpPr>
            <a:spLocks noGrp="1"/>
          </p:cNvSpPr>
          <p:nvPr>
            <p:ph type="sldNum" sz="quarter" idx="12"/>
          </p:nvPr>
        </p:nvSpPr>
        <p:spPr/>
        <p:txBody>
          <a:bodyPr/>
          <a:lstStyle/>
          <a:p>
            <a:fld id="{45419B15-4DBB-4B33-984F-8049F86AF357}" type="slidenum">
              <a:rPr lang="pl-PL" smtClean="0"/>
              <a:t>‹#›</a:t>
            </a:fld>
            <a:endParaRPr lang="pl-PL"/>
          </a:p>
        </p:txBody>
      </p:sp>
    </p:spTree>
    <p:extLst>
      <p:ext uri="{BB962C8B-B14F-4D97-AF65-F5344CB8AC3E}">
        <p14:creationId xmlns:p14="http://schemas.microsoft.com/office/powerpoint/2010/main" val="126610566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a16="http://schemas.microsoft.com/office/drawing/2014/main" id="{0999483F-E792-17F8-E98F-60326235D14E}"/>
              </a:ext>
            </a:extLst>
          </p:cNvPr>
          <p:cNvSpPr>
            <a:spLocks noGrp="1"/>
          </p:cNvSpPr>
          <p:nvPr>
            <p:ph type="title" orient="vert"/>
          </p:nvPr>
        </p:nvSpPr>
        <p:spPr>
          <a:xfrm>
            <a:off x="8724900" y="365125"/>
            <a:ext cx="2628900" cy="5811838"/>
          </a:xfrm>
        </p:spPr>
        <p:txBody>
          <a:bodyPr vert="eaVert"/>
          <a:lstStyle/>
          <a:p>
            <a:r>
              <a:rPr lang="pl-PL"/>
              <a:t>Kliknij, aby edytować styl</a:t>
            </a:r>
          </a:p>
        </p:txBody>
      </p:sp>
      <p:sp>
        <p:nvSpPr>
          <p:cNvPr id="3" name="Symbol zastępczy tytułu pionowego 2">
            <a:extLst>
              <a:ext uri="{FF2B5EF4-FFF2-40B4-BE49-F238E27FC236}">
                <a16:creationId xmlns:a16="http://schemas.microsoft.com/office/drawing/2014/main" id="{AB61A6D8-F396-7BAE-850E-8844BCFF25C0}"/>
              </a:ext>
            </a:extLst>
          </p:cNvPr>
          <p:cNvSpPr>
            <a:spLocks noGrp="1"/>
          </p:cNvSpPr>
          <p:nvPr>
            <p:ph type="body" orient="vert" idx="1"/>
          </p:nvPr>
        </p:nvSpPr>
        <p:spPr>
          <a:xfrm>
            <a:off x="838200" y="365125"/>
            <a:ext cx="7734300"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90240A8D-57CD-CE4A-6A05-A3209ECCBE4A}"/>
              </a:ext>
            </a:extLst>
          </p:cNvPr>
          <p:cNvSpPr>
            <a:spLocks noGrp="1"/>
          </p:cNvSpPr>
          <p:nvPr>
            <p:ph type="dt" sz="half" idx="10"/>
          </p:nvPr>
        </p:nvSpPr>
        <p:spPr/>
        <p:txBody>
          <a:bodyPr/>
          <a:lstStyle/>
          <a:p>
            <a:fld id="{8462F98C-B946-48F2-A16C-1DBA2D6492A1}" type="datetimeFigureOut">
              <a:rPr lang="pl-PL" smtClean="0"/>
              <a:t>07.10.2023</a:t>
            </a:fld>
            <a:endParaRPr lang="pl-PL"/>
          </a:p>
        </p:txBody>
      </p:sp>
      <p:sp>
        <p:nvSpPr>
          <p:cNvPr id="5" name="Symbol zastępczy stopki 4">
            <a:extLst>
              <a:ext uri="{FF2B5EF4-FFF2-40B4-BE49-F238E27FC236}">
                <a16:creationId xmlns:a16="http://schemas.microsoft.com/office/drawing/2014/main" id="{048B2E6B-1A00-312A-7038-3C08E6F521BE}"/>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A32C19E0-A305-0B3E-A49A-96603FC1C6E4}"/>
              </a:ext>
            </a:extLst>
          </p:cNvPr>
          <p:cNvSpPr>
            <a:spLocks noGrp="1"/>
          </p:cNvSpPr>
          <p:nvPr>
            <p:ph type="sldNum" sz="quarter" idx="12"/>
          </p:nvPr>
        </p:nvSpPr>
        <p:spPr/>
        <p:txBody>
          <a:bodyPr/>
          <a:lstStyle/>
          <a:p>
            <a:fld id="{45419B15-4DBB-4B33-984F-8049F86AF357}" type="slidenum">
              <a:rPr lang="pl-PL" smtClean="0"/>
              <a:t>‹#›</a:t>
            </a:fld>
            <a:endParaRPr lang="pl-PL"/>
          </a:p>
        </p:txBody>
      </p:sp>
    </p:spTree>
    <p:extLst>
      <p:ext uri="{BB962C8B-B14F-4D97-AF65-F5344CB8AC3E}">
        <p14:creationId xmlns:p14="http://schemas.microsoft.com/office/powerpoint/2010/main" val="399644512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1D5E7C0-6A54-8B09-07B1-72D021917339}"/>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FB1B9310-D90A-CBD7-A435-A00354D8625D}"/>
              </a:ext>
            </a:extLst>
          </p:cNvPr>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F3DC97E2-14B2-6299-16D6-D21E934DC7AC}"/>
              </a:ext>
            </a:extLst>
          </p:cNvPr>
          <p:cNvSpPr>
            <a:spLocks noGrp="1"/>
          </p:cNvSpPr>
          <p:nvPr>
            <p:ph type="dt" sz="half" idx="10"/>
          </p:nvPr>
        </p:nvSpPr>
        <p:spPr/>
        <p:txBody>
          <a:bodyPr/>
          <a:lstStyle/>
          <a:p>
            <a:fld id="{8462F98C-B946-48F2-A16C-1DBA2D6492A1}" type="datetimeFigureOut">
              <a:rPr lang="pl-PL" smtClean="0"/>
              <a:t>07.10.2023</a:t>
            </a:fld>
            <a:endParaRPr lang="pl-PL"/>
          </a:p>
        </p:txBody>
      </p:sp>
      <p:sp>
        <p:nvSpPr>
          <p:cNvPr id="5" name="Symbol zastępczy stopki 4">
            <a:extLst>
              <a:ext uri="{FF2B5EF4-FFF2-40B4-BE49-F238E27FC236}">
                <a16:creationId xmlns:a16="http://schemas.microsoft.com/office/drawing/2014/main" id="{B5314CE4-2AE8-090A-F057-72547D187C2B}"/>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50BA1384-465B-2B20-E17B-F271470256A6}"/>
              </a:ext>
            </a:extLst>
          </p:cNvPr>
          <p:cNvSpPr>
            <a:spLocks noGrp="1"/>
          </p:cNvSpPr>
          <p:nvPr>
            <p:ph type="sldNum" sz="quarter" idx="12"/>
          </p:nvPr>
        </p:nvSpPr>
        <p:spPr/>
        <p:txBody>
          <a:bodyPr/>
          <a:lstStyle/>
          <a:p>
            <a:fld id="{45419B15-4DBB-4B33-984F-8049F86AF357}" type="slidenum">
              <a:rPr lang="pl-PL" smtClean="0"/>
              <a:t>‹#›</a:t>
            </a:fld>
            <a:endParaRPr lang="pl-PL"/>
          </a:p>
        </p:txBody>
      </p:sp>
    </p:spTree>
    <p:extLst>
      <p:ext uri="{BB962C8B-B14F-4D97-AF65-F5344CB8AC3E}">
        <p14:creationId xmlns:p14="http://schemas.microsoft.com/office/powerpoint/2010/main" val="107717187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8ACE0C6-569B-4D0D-45D8-43CAD476679A}"/>
              </a:ext>
            </a:extLst>
          </p:cNvPr>
          <p:cNvSpPr>
            <a:spLocks noGrp="1"/>
          </p:cNvSpPr>
          <p:nvPr>
            <p:ph type="title"/>
          </p:nvPr>
        </p:nvSpPr>
        <p:spPr>
          <a:xfrm>
            <a:off x="831850" y="1709738"/>
            <a:ext cx="10515600" cy="2852737"/>
          </a:xfrm>
        </p:spPr>
        <p:txBody>
          <a:bodyPr anchor="b"/>
          <a:lstStyle>
            <a:lvl1pPr>
              <a:defRPr sz="6000"/>
            </a:lvl1pPr>
          </a:lstStyle>
          <a:p>
            <a:r>
              <a:rPr lang="pl-PL"/>
              <a:t>Kliknij, aby edytować styl</a:t>
            </a:r>
          </a:p>
        </p:txBody>
      </p:sp>
      <p:sp>
        <p:nvSpPr>
          <p:cNvPr id="3" name="Symbol zastępczy tekstu 2">
            <a:extLst>
              <a:ext uri="{FF2B5EF4-FFF2-40B4-BE49-F238E27FC236}">
                <a16:creationId xmlns:a16="http://schemas.microsoft.com/office/drawing/2014/main" id="{8E4364B5-29C7-C80A-AFDF-4C188694750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
        <p:nvSpPr>
          <p:cNvPr id="4" name="Symbol zastępczy daty 3">
            <a:extLst>
              <a:ext uri="{FF2B5EF4-FFF2-40B4-BE49-F238E27FC236}">
                <a16:creationId xmlns:a16="http://schemas.microsoft.com/office/drawing/2014/main" id="{4AFF251B-3219-C072-B38E-2E29006A5637}"/>
              </a:ext>
            </a:extLst>
          </p:cNvPr>
          <p:cNvSpPr>
            <a:spLocks noGrp="1"/>
          </p:cNvSpPr>
          <p:nvPr>
            <p:ph type="dt" sz="half" idx="10"/>
          </p:nvPr>
        </p:nvSpPr>
        <p:spPr/>
        <p:txBody>
          <a:bodyPr/>
          <a:lstStyle/>
          <a:p>
            <a:fld id="{8462F98C-B946-48F2-A16C-1DBA2D6492A1}" type="datetimeFigureOut">
              <a:rPr lang="pl-PL" smtClean="0"/>
              <a:t>07.10.2023</a:t>
            </a:fld>
            <a:endParaRPr lang="pl-PL"/>
          </a:p>
        </p:txBody>
      </p:sp>
      <p:sp>
        <p:nvSpPr>
          <p:cNvPr id="5" name="Symbol zastępczy stopki 4">
            <a:extLst>
              <a:ext uri="{FF2B5EF4-FFF2-40B4-BE49-F238E27FC236}">
                <a16:creationId xmlns:a16="http://schemas.microsoft.com/office/drawing/2014/main" id="{73985420-CB0E-719D-6E9B-FC1F20A10E08}"/>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53066BC6-2175-C50A-ABD6-DBBEF7015684}"/>
              </a:ext>
            </a:extLst>
          </p:cNvPr>
          <p:cNvSpPr>
            <a:spLocks noGrp="1"/>
          </p:cNvSpPr>
          <p:nvPr>
            <p:ph type="sldNum" sz="quarter" idx="12"/>
          </p:nvPr>
        </p:nvSpPr>
        <p:spPr/>
        <p:txBody>
          <a:bodyPr/>
          <a:lstStyle/>
          <a:p>
            <a:fld id="{45419B15-4DBB-4B33-984F-8049F86AF357}" type="slidenum">
              <a:rPr lang="pl-PL" smtClean="0"/>
              <a:t>‹#›</a:t>
            </a:fld>
            <a:endParaRPr lang="pl-PL"/>
          </a:p>
        </p:txBody>
      </p:sp>
    </p:spTree>
    <p:extLst>
      <p:ext uri="{BB962C8B-B14F-4D97-AF65-F5344CB8AC3E}">
        <p14:creationId xmlns:p14="http://schemas.microsoft.com/office/powerpoint/2010/main" val="2698421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0606933-5382-C728-29A2-051C31FA8F77}"/>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D5F49454-87BD-7146-0787-B77DA998E240}"/>
              </a:ext>
            </a:extLst>
          </p:cNvPr>
          <p:cNvSpPr>
            <a:spLocks noGrp="1"/>
          </p:cNvSpPr>
          <p:nvPr>
            <p:ph sz="half" idx="1"/>
          </p:nvPr>
        </p:nvSpPr>
        <p:spPr>
          <a:xfrm>
            <a:off x="838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a:extLst>
              <a:ext uri="{FF2B5EF4-FFF2-40B4-BE49-F238E27FC236}">
                <a16:creationId xmlns:a16="http://schemas.microsoft.com/office/drawing/2014/main" id="{62284F4F-142C-6192-8C0F-7FA2B2EB2B7B}"/>
              </a:ext>
            </a:extLst>
          </p:cNvPr>
          <p:cNvSpPr>
            <a:spLocks noGrp="1"/>
          </p:cNvSpPr>
          <p:nvPr>
            <p:ph sz="half" idx="2"/>
          </p:nvPr>
        </p:nvSpPr>
        <p:spPr>
          <a:xfrm>
            <a:off x="6172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a:extLst>
              <a:ext uri="{FF2B5EF4-FFF2-40B4-BE49-F238E27FC236}">
                <a16:creationId xmlns:a16="http://schemas.microsoft.com/office/drawing/2014/main" id="{C58C4078-2FCC-4ECC-7AC9-CCBEB2AD14E8}"/>
              </a:ext>
            </a:extLst>
          </p:cNvPr>
          <p:cNvSpPr>
            <a:spLocks noGrp="1"/>
          </p:cNvSpPr>
          <p:nvPr>
            <p:ph type="dt" sz="half" idx="10"/>
          </p:nvPr>
        </p:nvSpPr>
        <p:spPr/>
        <p:txBody>
          <a:bodyPr/>
          <a:lstStyle/>
          <a:p>
            <a:fld id="{8462F98C-B946-48F2-A16C-1DBA2D6492A1}" type="datetimeFigureOut">
              <a:rPr lang="pl-PL" smtClean="0"/>
              <a:t>07.10.2023</a:t>
            </a:fld>
            <a:endParaRPr lang="pl-PL"/>
          </a:p>
        </p:txBody>
      </p:sp>
      <p:sp>
        <p:nvSpPr>
          <p:cNvPr id="6" name="Symbol zastępczy stopki 5">
            <a:extLst>
              <a:ext uri="{FF2B5EF4-FFF2-40B4-BE49-F238E27FC236}">
                <a16:creationId xmlns:a16="http://schemas.microsoft.com/office/drawing/2014/main" id="{B0001FF3-C0D9-5DAA-94D2-DBFA0CA8802C}"/>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B7909616-4D94-01B1-27C2-4D193FCE8E12}"/>
              </a:ext>
            </a:extLst>
          </p:cNvPr>
          <p:cNvSpPr>
            <a:spLocks noGrp="1"/>
          </p:cNvSpPr>
          <p:nvPr>
            <p:ph type="sldNum" sz="quarter" idx="12"/>
          </p:nvPr>
        </p:nvSpPr>
        <p:spPr/>
        <p:txBody>
          <a:bodyPr/>
          <a:lstStyle/>
          <a:p>
            <a:fld id="{45419B15-4DBB-4B33-984F-8049F86AF357}" type="slidenum">
              <a:rPr lang="pl-PL" smtClean="0"/>
              <a:t>‹#›</a:t>
            </a:fld>
            <a:endParaRPr lang="pl-PL"/>
          </a:p>
        </p:txBody>
      </p:sp>
    </p:spTree>
    <p:extLst>
      <p:ext uri="{BB962C8B-B14F-4D97-AF65-F5344CB8AC3E}">
        <p14:creationId xmlns:p14="http://schemas.microsoft.com/office/powerpoint/2010/main" val="52454626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4D16413-FE89-65F1-4B56-F910456DA3E4}"/>
              </a:ext>
            </a:extLst>
          </p:cNvPr>
          <p:cNvSpPr>
            <a:spLocks noGrp="1"/>
          </p:cNvSpPr>
          <p:nvPr>
            <p:ph type="title"/>
          </p:nvPr>
        </p:nvSpPr>
        <p:spPr>
          <a:xfrm>
            <a:off x="839788" y="365125"/>
            <a:ext cx="10515600" cy="1325563"/>
          </a:xfrm>
        </p:spPr>
        <p:txBody>
          <a:bodyPr/>
          <a:lstStyle/>
          <a:p>
            <a:r>
              <a:rPr lang="pl-PL"/>
              <a:t>Kliknij, aby edytować styl</a:t>
            </a:r>
          </a:p>
        </p:txBody>
      </p:sp>
      <p:sp>
        <p:nvSpPr>
          <p:cNvPr id="3" name="Symbol zastępczy tekstu 2">
            <a:extLst>
              <a:ext uri="{FF2B5EF4-FFF2-40B4-BE49-F238E27FC236}">
                <a16:creationId xmlns:a16="http://schemas.microsoft.com/office/drawing/2014/main" id="{63F2D81B-B97D-C800-84A1-53FDF5F0F5F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a:extLst>
              <a:ext uri="{FF2B5EF4-FFF2-40B4-BE49-F238E27FC236}">
                <a16:creationId xmlns:a16="http://schemas.microsoft.com/office/drawing/2014/main" id="{B8B37219-13FB-5856-113C-22FB5C76EA99}"/>
              </a:ext>
            </a:extLst>
          </p:cNvPr>
          <p:cNvSpPr>
            <a:spLocks noGrp="1"/>
          </p:cNvSpPr>
          <p:nvPr>
            <p:ph sz="half" idx="2"/>
          </p:nvPr>
        </p:nvSpPr>
        <p:spPr>
          <a:xfrm>
            <a:off x="839788" y="2505075"/>
            <a:ext cx="5157787"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a:extLst>
              <a:ext uri="{FF2B5EF4-FFF2-40B4-BE49-F238E27FC236}">
                <a16:creationId xmlns:a16="http://schemas.microsoft.com/office/drawing/2014/main" id="{8C4D8FA0-A3EB-0CCD-9D9E-EC877C864DC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a:extLst>
              <a:ext uri="{FF2B5EF4-FFF2-40B4-BE49-F238E27FC236}">
                <a16:creationId xmlns:a16="http://schemas.microsoft.com/office/drawing/2014/main" id="{55B80243-3FC5-E079-39A2-46FAA6B1505E}"/>
              </a:ext>
            </a:extLst>
          </p:cNvPr>
          <p:cNvSpPr>
            <a:spLocks noGrp="1"/>
          </p:cNvSpPr>
          <p:nvPr>
            <p:ph sz="quarter" idx="4"/>
          </p:nvPr>
        </p:nvSpPr>
        <p:spPr>
          <a:xfrm>
            <a:off x="6172200" y="2505075"/>
            <a:ext cx="5183188"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a:extLst>
              <a:ext uri="{FF2B5EF4-FFF2-40B4-BE49-F238E27FC236}">
                <a16:creationId xmlns:a16="http://schemas.microsoft.com/office/drawing/2014/main" id="{67F88C40-5C67-0E3F-581F-9017B2BBDEB5}"/>
              </a:ext>
            </a:extLst>
          </p:cNvPr>
          <p:cNvSpPr>
            <a:spLocks noGrp="1"/>
          </p:cNvSpPr>
          <p:nvPr>
            <p:ph type="dt" sz="half" idx="10"/>
          </p:nvPr>
        </p:nvSpPr>
        <p:spPr/>
        <p:txBody>
          <a:bodyPr/>
          <a:lstStyle/>
          <a:p>
            <a:fld id="{8462F98C-B946-48F2-A16C-1DBA2D6492A1}" type="datetimeFigureOut">
              <a:rPr lang="pl-PL" smtClean="0"/>
              <a:t>07.10.2023</a:t>
            </a:fld>
            <a:endParaRPr lang="pl-PL"/>
          </a:p>
        </p:txBody>
      </p:sp>
      <p:sp>
        <p:nvSpPr>
          <p:cNvPr id="8" name="Symbol zastępczy stopki 7">
            <a:extLst>
              <a:ext uri="{FF2B5EF4-FFF2-40B4-BE49-F238E27FC236}">
                <a16:creationId xmlns:a16="http://schemas.microsoft.com/office/drawing/2014/main" id="{DF879849-10B5-5AD3-3D54-C2A99E5114F9}"/>
              </a:ext>
            </a:extLst>
          </p:cNvPr>
          <p:cNvSpPr>
            <a:spLocks noGrp="1"/>
          </p:cNvSpPr>
          <p:nvPr>
            <p:ph type="ftr" sz="quarter" idx="11"/>
          </p:nvPr>
        </p:nvSpPr>
        <p:spPr/>
        <p:txBody>
          <a:bodyPr/>
          <a:lstStyle/>
          <a:p>
            <a:endParaRPr lang="pl-PL"/>
          </a:p>
        </p:txBody>
      </p:sp>
      <p:sp>
        <p:nvSpPr>
          <p:cNvPr id="9" name="Symbol zastępczy numeru slajdu 8">
            <a:extLst>
              <a:ext uri="{FF2B5EF4-FFF2-40B4-BE49-F238E27FC236}">
                <a16:creationId xmlns:a16="http://schemas.microsoft.com/office/drawing/2014/main" id="{65BD2B8A-22F1-4AEE-3E81-A2ECB1881EAE}"/>
              </a:ext>
            </a:extLst>
          </p:cNvPr>
          <p:cNvSpPr>
            <a:spLocks noGrp="1"/>
          </p:cNvSpPr>
          <p:nvPr>
            <p:ph type="sldNum" sz="quarter" idx="12"/>
          </p:nvPr>
        </p:nvSpPr>
        <p:spPr/>
        <p:txBody>
          <a:bodyPr/>
          <a:lstStyle/>
          <a:p>
            <a:fld id="{45419B15-4DBB-4B33-984F-8049F86AF357}" type="slidenum">
              <a:rPr lang="pl-PL" smtClean="0"/>
              <a:t>‹#›</a:t>
            </a:fld>
            <a:endParaRPr lang="pl-PL"/>
          </a:p>
        </p:txBody>
      </p:sp>
    </p:spTree>
    <p:extLst>
      <p:ext uri="{BB962C8B-B14F-4D97-AF65-F5344CB8AC3E}">
        <p14:creationId xmlns:p14="http://schemas.microsoft.com/office/powerpoint/2010/main" val="232210747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52981C6-6158-A501-67EA-EF0167412EEB}"/>
              </a:ext>
            </a:extLst>
          </p:cNvPr>
          <p:cNvSpPr>
            <a:spLocks noGrp="1"/>
          </p:cNvSpPr>
          <p:nvPr>
            <p:ph type="title"/>
          </p:nvPr>
        </p:nvSpPr>
        <p:spPr/>
        <p:txBody>
          <a:bodyPr/>
          <a:lstStyle/>
          <a:p>
            <a:r>
              <a:rPr lang="pl-PL"/>
              <a:t>Kliknij, aby edytować styl</a:t>
            </a:r>
          </a:p>
        </p:txBody>
      </p:sp>
      <p:sp>
        <p:nvSpPr>
          <p:cNvPr id="3" name="Symbol zastępczy daty 2">
            <a:extLst>
              <a:ext uri="{FF2B5EF4-FFF2-40B4-BE49-F238E27FC236}">
                <a16:creationId xmlns:a16="http://schemas.microsoft.com/office/drawing/2014/main" id="{B87681F1-CC80-691A-D65A-7C9B4CAB707A}"/>
              </a:ext>
            </a:extLst>
          </p:cNvPr>
          <p:cNvSpPr>
            <a:spLocks noGrp="1"/>
          </p:cNvSpPr>
          <p:nvPr>
            <p:ph type="dt" sz="half" idx="10"/>
          </p:nvPr>
        </p:nvSpPr>
        <p:spPr/>
        <p:txBody>
          <a:bodyPr/>
          <a:lstStyle/>
          <a:p>
            <a:fld id="{8462F98C-B946-48F2-A16C-1DBA2D6492A1}" type="datetimeFigureOut">
              <a:rPr lang="pl-PL" smtClean="0"/>
              <a:t>07.10.2023</a:t>
            </a:fld>
            <a:endParaRPr lang="pl-PL"/>
          </a:p>
        </p:txBody>
      </p:sp>
      <p:sp>
        <p:nvSpPr>
          <p:cNvPr id="4" name="Symbol zastępczy stopki 3">
            <a:extLst>
              <a:ext uri="{FF2B5EF4-FFF2-40B4-BE49-F238E27FC236}">
                <a16:creationId xmlns:a16="http://schemas.microsoft.com/office/drawing/2014/main" id="{16059125-F96A-5809-AFB1-41EA2DFC105C}"/>
              </a:ext>
            </a:extLst>
          </p:cNvPr>
          <p:cNvSpPr>
            <a:spLocks noGrp="1"/>
          </p:cNvSpPr>
          <p:nvPr>
            <p:ph type="ftr" sz="quarter" idx="11"/>
          </p:nvPr>
        </p:nvSpPr>
        <p:spPr/>
        <p:txBody>
          <a:bodyPr/>
          <a:lstStyle/>
          <a:p>
            <a:endParaRPr lang="pl-PL"/>
          </a:p>
        </p:txBody>
      </p:sp>
      <p:sp>
        <p:nvSpPr>
          <p:cNvPr id="5" name="Symbol zastępczy numeru slajdu 4">
            <a:extLst>
              <a:ext uri="{FF2B5EF4-FFF2-40B4-BE49-F238E27FC236}">
                <a16:creationId xmlns:a16="http://schemas.microsoft.com/office/drawing/2014/main" id="{FE5D99A5-EC07-C198-0852-16634313B7F0}"/>
              </a:ext>
            </a:extLst>
          </p:cNvPr>
          <p:cNvSpPr>
            <a:spLocks noGrp="1"/>
          </p:cNvSpPr>
          <p:nvPr>
            <p:ph type="sldNum" sz="quarter" idx="12"/>
          </p:nvPr>
        </p:nvSpPr>
        <p:spPr/>
        <p:txBody>
          <a:bodyPr/>
          <a:lstStyle/>
          <a:p>
            <a:fld id="{45419B15-4DBB-4B33-984F-8049F86AF357}" type="slidenum">
              <a:rPr lang="pl-PL" smtClean="0"/>
              <a:t>‹#›</a:t>
            </a:fld>
            <a:endParaRPr lang="pl-PL"/>
          </a:p>
        </p:txBody>
      </p:sp>
    </p:spTree>
    <p:extLst>
      <p:ext uri="{BB962C8B-B14F-4D97-AF65-F5344CB8AC3E}">
        <p14:creationId xmlns:p14="http://schemas.microsoft.com/office/powerpoint/2010/main" val="351556251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a:extLst>
              <a:ext uri="{FF2B5EF4-FFF2-40B4-BE49-F238E27FC236}">
                <a16:creationId xmlns:a16="http://schemas.microsoft.com/office/drawing/2014/main" id="{11269ED7-53FE-D9E7-913A-CFE6B248DBAD}"/>
              </a:ext>
            </a:extLst>
          </p:cNvPr>
          <p:cNvSpPr>
            <a:spLocks noGrp="1"/>
          </p:cNvSpPr>
          <p:nvPr>
            <p:ph type="dt" sz="half" idx="10"/>
          </p:nvPr>
        </p:nvSpPr>
        <p:spPr/>
        <p:txBody>
          <a:bodyPr/>
          <a:lstStyle/>
          <a:p>
            <a:fld id="{8462F98C-B946-48F2-A16C-1DBA2D6492A1}" type="datetimeFigureOut">
              <a:rPr lang="pl-PL" smtClean="0"/>
              <a:t>07.10.2023</a:t>
            </a:fld>
            <a:endParaRPr lang="pl-PL"/>
          </a:p>
        </p:txBody>
      </p:sp>
      <p:sp>
        <p:nvSpPr>
          <p:cNvPr id="3" name="Symbol zastępczy stopki 2">
            <a:extLst>
              <a:ext uri="{FF2B5EF4-FFF2-40B4-BE49-F238E27FC236}">
                <a16:creationId xmlns:a16="http://schemas.microsoft.com/office/drawing/2014/main" id="{BA316CCC-589E-E4EA-C166-5E61BF4B5C94}"/>
              </a:ext>
            </a:extLst>
          </p:cNvPr>
          <p:cNvSpPr>
            <a:spLocks noGrp="1"/>
          </p:cNvSpPr>
          <p:nvPr>
            <p:ph type="ftr" sz="quarter" idx="11"/>
          </p:nvPr>
        </p:nvSpPr>
        <p:spPr/>
        <p:txBody>
          <a:bodyPr/>
          <a:lstStyle/>
          <a:p>
            <a:endParaRPr lang="pl-PL"/>
          </a:p>
        </p:txBody>
      </p:sp>
      <p:sp>
        <p:nvSpPr>
          <p:cNvPr id="4" name="Symbol zastępczy numeru slajdu 3">
            <a:extLst>
              <a:ext uri="{FF2B5EF4-FFF2-40B4-BE49-F238E27FC236}">
                <a16:creationId xmlns:a16="http://schemas.microsoft.com/office/drawing/2014/main" id="{5F27705A-739A-7A5B-90B8-0204074B0006}"/>
              </a:ext>
            </a:extLst>
          </p:cNvPr>
          <p:cNvSpPr>
            <a:spLocks noGrp="1"/>
          </p:cNvSpPr>
          <p:nvPr>
            <p:ph type="sldNum" sz="quarter" idx="12"/>
          </p:nvPr>
        </p:nvSpPr>
        <p:spPr/>
        <p:txBody>
          <a:bodyPr/>
          <a:lstStyle/>
          <a:p>
            <a:fld id="{45419B15-4DBB-4B33-984F-8049F86AF357}" type="slidenum">
              <a:rPr lang="pl-PL" smtClean="0"/>
              <a:t>‹#›</a:t>
            </a:fld>
            <a:endParaRPr lang="pl-PL"/>
          </a:p>
        </p:txBody>
      </p:sp>
    </p:spTree>
    <p:extLst>
      <p:ext uri="{BB962C8B-B14F-4D97-AF65-F5344CB8AC3E}">
        <p14:creationId xmlns:p14="http://schemas.microsoft.com/office/powerpoint/2010/main" val="224378791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8D8A2CD-43EB-5FB6-DBB2-ECA936D48381}"/>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zawartości 2">
            <a:extLst>
              <a:ext uri="{FF2B5EF4-FFF2-40B4-BE49-F238E27FC236}">
                <a16:creationId xmlns:a16="http://schemas.microsoft.com/office/drawing/2014/main" id="{E210C69B-052D-1991-4985-6FBC99857FE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a:extLst>
              <a:ext uri="{FF2B5EF4-FFF2-40B4-BE49-F238E27FC236}">
                <a16:creationId xmlns:a16="http://schemas.microsoft.com/office/drawing/2014/main" id="{B9309583-7825-BA3D-40DC-EB786A5AFC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E8A377B7-0EB4-578A-BE01-2C75EF3AF834}"/>
              </a:ext>
            </a:extLst>
          </p:cNvPr>
          <p:cNvSpPr>
            <a:spLocks noGrp="1"/>
          </p:cNvSpPr>
          <p:nvPr>
            <p:ph type="dt" sz="half" idx="10"/>
          </p:nvPr>
        </p:nvSpPr>
        <p:spPr/>
        <p:txBody>
          <a:bodyPr/>
          <a:lstStyle/>
          <a:p>
            <a:fld id="{8462F98C-B946-48F2-A16C-1DBA2D6492A1}" type="datetimeFigureOut">
              <a:rPr lang="pl-PL" smtClean="0"/>
              <a:t>07.10.2023</a:t>
            </a:fld>
            <a:endParaRPr lang="pl-PL"/>
          </a:p>
        </p:txBody>
      </p:sp>
      <p:sp>
        <p:nvSpPr>
          <p:cNvPr id="6" name="Symbol zastępczy stopki 5">
            <a:extLst>
              <a:ext uri="{FF2B5EF4-FFF2-40B4-BE49-F238E27FC236}">
                <a16:creationId xmlns:a16="http://schemas.microsoft.com/office/drawing/2014/main" id="{B8CBB531-9AB7-F84A-A4FC-AB8D3BF037D1}"/>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53171C7C-F02B-18E4-AB97-79AA9E43768A}"/>
              </a:ext>
            </a:extLst>
          </p:cNvPr>
          <p:cNvSpPr>
            <a:spLocks noGrp="1"/>
          </p:cNvSpPr>
          <p:nvPr>
            <p:ph type="sldNum" sz="quarter" idx="12"/>
          </p:nvPr>
        </p:nvSpPr>
        <p:spPr/>
        <p:txBody>
          <a:bodyPr/>
          <a:lstStyle/>
          <a:p>
            <a:fld id="{45419B15-4DBB-4B33-984F-8049F86AF357}" type="slidenum">
              <a:rPr lang="pl-PL" smtClean="0"/>
              <a:t>‹#›</a:t>
            </a:fld>
            <a:endParaRPr lang="pl-PL"/>
          </a:p>
        </p:txBody>
      </p:sp>
    </p:spTree>
    <p:extLst>
      <p:ext uri="{BB962C8B-B14F-4D97-AF65-F5344CB8AC3E}">
        <p14:creationId xmlns:p14="http://schemas.microsoft.com/office/powerpoint/2010/main" val="216460763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1E16CCC-32D6-0772-014D-4E0ED63516D9}"/>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obrazu 2">
            <a:extLst>
              <a:ext uri="{FF2B5EF4-FFF2-40B4-BE49-F238E27FC236}">
                <a16:creationId xmlns:a16="http://schemas.microsoft.com/office/drawing/2014/main" id="{DDEBCAAB-9A14-F67A-7AAA-DA8EE006E6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a:extLst>
              <a:ext uri="{FF2B5EF4-FFF2-40B4-BE49-F238E27FC236}">
                <a16:creationId xmlns:a16="http://schemas.microsoft.com/office/drawing/2014/main" id="{1C847A62-804C-E16D-2EBF-6C6D917E54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096FE3A6-9C16-8F82-5EA8-BBC9ECA342F8}"/>
              </a:ext>
            </a:extLst>
          </p:cNvPr>
          <p:cNvSpPr>
            <a:spLocks noGrp="1"/>
          </p:cNvSpPr>
          <p:nvPr>
            <p:ph type="dt" sz="half" idx="10"/>
          </p:nvPr>
        </p:nvSpPr>
        <p:spPr/>
        <p:txBody>
          <a:bodyPr/>
          <a:lstStyle/>
          <a:p>
            <a:fld id="{8462F98C-B946-48F2-A16C-1DBA2D6492A1}" type="datetimeFigureOut">
              <a:rPr lang="pl-PL" smtClean="0"/>
              <a:t>07.10.2023</a:t>
            </a:fld>
            <a:endParaRPr lang="pl-PL"/>
          </a:p>
        </p:txBody>
      </p:sp>
      <p:sp>
        <p:nvSpPr>
          <p:cNvPr id="6" name="Symbol zastępczy stopki 5">
            <a:extLst>
              <a:ext uri="{FF2B5EF4-FFF2-40B4-BE49-F238E27FC236}">
                <a16:creationId xmlns:a16="http://schemas.microsoft.com/office/drawing/2014/main" id="{B6809190-01C6-4751-D144-E155CF8792C0}"/>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40BBA6D6-4E20-CF66-25FD-EFE09731249F}"/>
              </a:ext>
            </a:extLst>
          </p:cNvPr>
          <p:cNvSpPr>
            <a:spLocks noGrp="1"/>
          </p:cNvSpPr>
          <p:nvPr>
            <p:ph type="sldNum" sz="quarter" idx="12"/>
          </p:nvPr>
        </p:nvSpPr>
        <p:spPr/>
        <p:txBody>
          <a:bodyPr/>
          <a:lstStyle/>
          <a:p>
            <a:fld id="{45419B15-4DBB-4B33-984F-8049F86AF357}" type="slidenum">
              <a:rPr lang="pl-PL" smtClean="0"/>
              <a:t>‹#›</a:t>
            </a:fld>
            <a:endParaRPr lang="pl-PL"/>
          </a:p>
        </p:txBody>
      </p:sp>
    </p:spTree>
    <p:extLst>
      <p:ext uri="{BB962C8B-B14F-4D97-AF65-F5344CB8AC3E}">
        <p14:creationId xmlns:p14="http://schemas.microsoft.com/office/powerpoint/2010/main" val="303450559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a:extLst>
              <a:ext uri="{FF2B5EF4-FFF2-40B4-BE49-F238E27FC236}">
                <a16:creationId xmlns:a16="http://schemas.microsoft.com/office/drawing/2014/main" id="{CBE55F79-EE72-36B6-894C-E98AB7C368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a:extLst>
              <a:ext uri="{FF2B5EF4-FFF2-40B4-BE49-F238E27FC236}">
                <a16:creationId xmlns:a16="http://schemas.microsoft.com/office/drawing/2014/main" id="{86D1B958-7971-AACD-DD70-055A538A23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F8D7414D-6E3C-C83E-86C7-4F226EE294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2F98C-B946-48F2-A16C-1DBA2D6492A1}" type="datetimeFigureOut">
              <a:rPr lang="pl-PL" smtClean="0"/>
              <a:t>07.10.2023</a:t>
            </a:fld>
            <a:endParaRPr lang="pl-PL"/>
          </a:p>
        </p:txBody>
      </p:sp>
      <p:sp>
        <p:nvSpPr>
          <p:cNvPr id="5" name="Symbol zastępczy stopki 4">
            <a:extLst>
              <a:ext uri="{FF2B5EF4-FFF2-40B4-BE49-F238E27FC236}">
                <a16:creationId xmlns:a16="http://schemas.microsoft.com/office/drawing/2014/main" id="{3BE11F4B-9A71-0652-59D8-B15DA5A5D0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a:extLst>
              <a:ext uri="{FF2B5EF4-FFF2-40B4-BE49-F238E27FC236}">
                <a16:creationId xmlns:a16="http://schemas.microsoft.com/office/drawing/2014/main" id="{C9F0B209-39AC-A423-5A4D-8C11F7BE31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419B15-4DBB-4B33-984F-8049F86AF357}" type="slidenum">
              <a:rPr lang="pl-PL" smtClean="0"/>
              <a:t>‹#›</a:t>
            </a:fld>
            <a:endParaRPr lang="pl-PL"/>
          </a:p>
        </p:txBody>
      </p:sp>
    </p:spTree>
    <p:extLst>
      <p:ext uri="{BB962C8B-B14F-4D97-AF65-F5344CB8AC3E}">
        <p14:creationId xmlns:p14="http://schemas.microsoft.com/office/powerpoint/2010/main" val="10119903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pl.wikipedia.org/wiki/Obrona_Westerplatte" TargetMode="External"/><Relationship Id="rId2" Type="http://schemas.openxmlformats.org/officeDocument/2006/relationships/hyperlink" Target="https://pl.wikipedia.org/wiki/Westerplatte" TargetMode="External"/><Relationship Id="rId1" Type="http://schemas.openxmlformats.org/officeDocument/2006/relationships/slideLayout" Target="../slideLayouts/slideLayout2.xml"/><Relationship Id="rId5" Type="http://schemas.openxmlformats.org/officeDocument/2006/relationships/hyperlink" Target="http://sp2myslenice.edu.pl/" TargetMode="External"/><Relationship Id="rId4" Type="http://schemas.openxmlformats.org/officeDocument/2006/relationships/hyperlink" Target="https://warhist.pl/wiersze-i-piesni-wojenne/konstanty-ildefons-galczynski-piesn-o-zolnierzach-z-westerplatte/"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a:extLst>
              <a:ext uri="{FF2B5EF4-FFF2-40B4-BE49-F238E27FC236}">
                <a16:creationId xmlns:a16="http://schemas.microsoft.com/office/drawing/2014/main" id="{480495EA-E973-A1A7-54B7-38E546C014D0}"/>
              </a:ext>
            </a:extLst>
          </p:cNvPr>
          <p:cNvPicPr>
            <a:picLocks noChangeAspect="1"/>
          </p:cNvPicPr>
          <p:nvPr/>
        </p:nvPicPr>
        <p:blipFill>
          <a:blip r:embed="rId2">
            <a:lum/>
            <a:alphaModFix amt="35000"/>
          </a:blip>
          <a:srcRect/>
          <a:stretch>
            <a:fillRect/>
          </a:stretch>
        </p:blipFill>
        <p:spPr>
          <a:xfrm>
            <a:off x="-1" y="914"/>
            <a:ext cx="12192001" cy="6857086"/>
          </a:xfrm>
          <a:prstGeom prst="rect">
            <a:avLst/>
          </a:prstGeom>
          <a:noFill/>
          <a:ln cap="flat">
            <a:noFill/>
          </a:ln>
        </p:spPr>
      </p:pic>
      <p:sp>
        <p:nvSpPr>
          <p:cNvPr id="2" name="Tytuł 1">
            <a:extLst>
              <a:ext uri="{FF2B5EF4-FFF2-40B4-BE49-F238E27FC236}">
                <a16:creationId xmlns:a16="http://schemas.microsoft.com/office/drawing/2014/main" id="{03DD1F54-0DE9-328D-2916-E0F5D356ECE9}"/>
              </a:ext>
            </a:extLst>
          </p:cNvPr>
          <p:cNvSpPr>
            <a:spLocks noGrp="1"/>
          </p:cNvSpPr>
          <p:nvPr>
            <p:ph type="ctrTitle"/>
          </p:nvPr>
        </p:nvSpPr>
        <p:spPr>
          <a:xfrm>
            <a:off x="1524000" y="1122362"/>
            <a:ext cx="9143999" cy="2535237"/>
          </a:xfrm>
        </p:spPr>
        <p:txBody>
          <a:bodyPr>
            <a:normAutofit/>
          </a:bodyPr>
          <a:lstStyle/>
          <a:p>
            <a:r>
              <a:rPr lang="pl-PL" dirty="0">
                <a:latin typeface="Monotype Corsiva" panose="03010101010201010101" pitchFamily="66" charset="0"/>
              </a:rPr>
              <a:t>Obrońców Westerplatte imię na pamięć tamtych dni nosimy…</a:t>
            </a:r>
          </a:p>
        </p:txBody>
      </p:sp>
      <p:sp>
        <p:nvSpPr>
          <p:cNvPr id="3" name="Podtytuł 2">
            <a:extLst>
              <a:ext uri="{FF2B5EF4-FFF2-40B4-BE49-F238E27FC236}">
                <a16:creationId xmlns:a16="http://schemas.microsoft.com/office/drawing/2014/main" id="{07A306D7-B346-F0DC-5F99-BD315342D397}"/>
              </a:ext>
            </a:extLst>
          </p:cNvPr>
          <p:cNvSpPr>
            <a:spLocks noGrp="1"/>
          </p:cNvSpPr>
          <p:nvPr>
            <p:ph type="subTitle" idx="1"/>
          </p:nvPr>
        </p:nvSpPr>
        <p:spPr>
          <a:xfrm>
            <a:off x="2428240" y="4242118"/>
            <a:ext cx="9144000" cy="1655762"/>
          </a:xfrm>
        </p:spPr>
        <p:txBody>
          <a:bodyPr/>
          <a:lstStyle/>
          <a:p>
            <a:pPr algn="r"/>
            <a:r>
              <a:rPr lang="pl-PL" dirty="0">
                <a:latin typeface="Monotype Corsiva" panose="03010101010201010101" pitchFamily="66" charset="0"/>
              </a:rPr>
              <a:t>Maja Oskwarek, Emilia Ćwierz, Natalia Hajdas 8b</a:t>
            </a:r>
          </a:p>
        </p:txBody>
      </p:sp>
    </p:spTree>
    <p:extLst>
      <p:ext uri="{BB962C8B-B14F-4D97-AF65-F5344CB8AC3E}">
        <p14:creationId xmlns:p14="http://schemas.microsoft.com/office/powerpoint/2010/main" val="179556819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5000">
        <p15:prstTrans prst="curtains"/>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9D0AD8D-21E4-2155-9EDB-E448A1C34371}"/>
              </a:ext>
            </a:extLst>
          </p:cNvPr>
          <p:cNvSpPr>
            <a:spLocks noGrp="1"/>
          </p:cNvSpPr>
          <p:nvPr>
            <p:ph type="title"/>
          </p:nvPr>
        </p:nvSpPr>
        <p:spPr>
          <a:xfrm>
            <a:off x="976313" y="365125"/>
            <a:ext cx="10515600" cy="1325563"/>
          </a:xfrm>
        </p:spPr>
        <p:txBody>
          <a:bodyPr>
            <a:normAutofit/>
          </a:bodyPr>
          <a:lstStyle/>
          <a:p>
            <a:r>
              <a:rPr lang="pl-PL" sz="3200" dirty="0">
                <a:latin typeface="Monotype corsiva" pitchFamily="66"/>
              </a:rPr>
              <a:t>Konstanty Ildefons Gałczyński „Pieśń o żołnierzach z Westerplatte”</a:t>
            </a:r>
            <a:endParaRPr lang="pl-PL" sz="3200" dirty="0"/>
          </a:p>
        </p:txBody>
      </p:sp>
      <p:sp>
        <p:nvSpPr>
          <p:cNvPr id="3" name="Symbol zastępczy zawartości 2">
            <a:extLst>
              <a:ext uri="{FF2B5EF4-FFF2-40B4-BE49-F238E27FC236}">
                <a16:creationId xmlns:a16="http://schemas.microsoft.com/office/drawing/2014/main" id="{76D2A1AB-67D4-6B3B-DC36-BBFA9CD1DF7A}"/>
              </a:ext>
            </a:extLst>
          </p:cNvPr>
          <p:cNvSpPr>
            <a:spLocks noGrp="1"/>
          </p:cNvSpPr>
          <p:nvPr>
            <p:ph idx="1"/>
          </p:nvPr>
        </p:nvSpPr>
        <p:spPr>
          <a:xfrm>
            <a:off x="700087" y="1690688"/>
            <a:ext cx="10791826" cy="4919662"/>
          </a:xfrm>
        </p:spPr>
        <p:txBody>
          <a:bodyPr numCol="2">
            <a:normAutofit lnSpcReduction="10000"/>
          </a:bodyPr>
          <a:lstStyle/>
          <a:p>
            <a:pPr marL="0" indent="0" algn="ctr">
              <a:buNone/>
            </a:pPr>
            <a:r>
              <a:rPr lang="pl-PL" sz="1800" dirty="0">
                <a:latin typeface="Monotype Corsiva" panose="03010101010201010101" pitchFamily="66" charset="0"/>
              </a:rPr>
              <a:t>Kiedy się wypełniły dni</a:t>
            </a:r>
          </a:p>
          <a:p>
            <a:pPr marL="0" indent="0" algn="ctr">
              <a:buNone/>
            </a:pPr>
            <a:r>
              <a:rPr lang="pl-PL" sz="1800" dirty="0">
                <a:latin typeface="Monotype Corsiva" panose="03010101010201010101" pitchFamily="66" charset="0"/>
              </a:rPr>
              <a:t>i przyszło zginąć latem,</a:t>
            </a:r>
          </a:p>
          <a:p>
            <a:pPr marL="0" indent="0" algn="ctr">
              <a:buNone/>
            </a:pPr>
            <a:r>
              <a:rPr lang="pl-PL" sz="1800" dirty="0">
                <a:latin typeface="Monotype Corsiva" panose="03010101010201010101" pitchFamily="66" charset="0"/>
              </a:rPr>
              <a:t>prosto do nieba czwórkami szli</a:t>
            </a:r>
          </a:p>
          <a:p>
            <a:pPr marL="0" indent="0" algn="ctr">
              <a:buNone/>
            </a:pPr>
            <a:r>
              <a:rPr lang="pl-PL" sz="1800" dirty="0">
                <a:latin typeface="Monotype Corsiva" panose="03010101010201010101" pitchFamily="66" charset="0"/>
              </a:rPr>
              <a:t>żołnierze z Westerplatte.</a:t>
            </a:r>
          </a:p>
          <a:p>
            <a:pPr marL="0" indent="0" algn="ctr">
              <a:buNone/>
            </a:pPr>
            <a:endParaRPr lang="pl-PL" sz="1800" dirty="0">
              <a:latin typeface="Monotype Corsiva" panose="03010101010201010101" pitchFamily="66" charset="0"/>
            </a:endParaRPr>
          </a:p>
          <a:p>
            <a:pPr marL="0" indent="0" algn="ctr">
              <a:buNone/>
            </a:pPr>
            <a:r>
              <a:rPr lang="pl-PL" sz="1800" dirty="0">
                <a:latin typeface="Monotype Corsiva" panose="03010101010201010101" pitchFamily="66" charset="0"/>
              </a:rPr>
              <a:t>I tak śpiewali: Ach, to nic,</a:t>
            </a:r>
          </a:p>
          <a:p>
            <a:pPr marL="0" indent="0" algn="ctr">
              <a:buNone/>
            </a:pPr>
            <a:r>
              <a:rPr lang="pl-PL" sz="1800" dirty="0">
                <a:latin typeface="Monotype Corsiva" panose="03010101010201010101" pitchFamily="66" charset="0"/>
              </a:rPr>
              <a:t>że tak bolały rany,</a:t>
            </a:r>
          </a:p>
          <a:p>
            <a:pPr marL="0" indent="0" algn="ctr">
              <a:buNone/>
            </a:pPr>
            <a:r>
              <a:rPr lang="pl-PL" sz="1800" dirty="0">
                <a:latin typeface="Monotype Corsiva" panose="03010101010201010101" pitchFamily="66" charset="0"/>
              </a:rPr>
              <a:t>bo jakże słodko teraz iść</a:t>
            </a:r>
          </a:p>
          <a:p>
            <a:pPr marL="0" indent="0" algn="ctr">
              <a:buNone/>
            </a:pPr>
            <a:r>
              <a:rPr lang="pl-PL" sz="1800" dirty="0">
                <a:latin typeface="Monotype Corsiva" panose="03010101010201010101" pitchFamily="66" charset="0"/>
              </a:rPr>
              <a:t>na te niebiańskie polany.</a:t>
            </a:r>
          </a:p>
          <a:p>
            <a:pPr marL="0" indent="0" algn="ctr">
              <a:buNone/>
            </a:pPr>
            <a:endParaRPr lang="pl-PL" sz="1800" dirty="0">
              <a:latin typeface="Monotype Corsiva" panose="03010101010201010101" pitchFamily="66" charset="0"/>
            </a:endParaRPr>
          </a:p>
          <a:p>
            <a:pPr marL="0" indent="0" algn="ctr">
              <a:buNone/>
            </a:pPr>
            <a:r>
              <a:rPr lang="pl-PL" sz="1800" dirty="0">
                <a:latin typeface="Monotype Corsiva" panose="03010101010201010101" pitchFamily="66" charset="0"/>
              </a:rPr>
              <a:t>W Gdańsku staliśmy tak jak mur,</a:t>
            </a:r>
          </a:p>
          <a:p>
            <a:pPr marL="0" indent="0" algn="ctr">
              <a:buNone/>
            </a:pPr>
            <a:r>
              <a:rPr lang="pl-PL" sz="1800" dirty="0">
                <a:latin typeface="Monotype Corsiva" panose="03010101010201010101" pitchFamily="66" charset="0"/>
              </a:rPr>
              <a:t>gwiżdżąc na szwabską armatę,</a:t>
            </a:r>
          </a:p>
          <a:p>
            <a:pPr marL="0" indent="0" algn="ctr">
              <a:buNone/>
            </a:pPr>
            <a:r>
              <a:rPr lang="pl-PL" sz="1800" dirty="0">
                <a:latin typeface="Monotype Corsiva" panose="03010101010201010101" pitchFamily="66" charset="0"/>
              </a:rPr>
              <a:t>teraz wznosimy się wśród chmur,</a:t>
            </a:r>
          </a:p>
          <a:p>
            <a:pPr marL="0" indent="0" algn="ctr">
              <a:buNone/>
            </a:pPr>
            <a:r>
              <a:rPr lang="pl-PL" sz="1800" dirty="0">
                <a:latin typeface="Monotype Corsiva" panose="03010101010201010101" pitchFamily="66" charset="0"/>
              </a:rPr>
              <a:t>żołnierze z Westerplatte.</a:t>
            </a:r>
          </a:p>
          <a:p>
            <a:pPr marL="0" indent="0" algn="ctr">
              <a:buNone/>
            </a:pPr>
            <a:r>
              <a:rPr lang="pl-PL" sz="1800" dirty="0">
                <a:latin typeface="Monotype Corsiva" panose="03010101010201010101" pitchFamily="66" charset="0"/>
              </a:rPr>
              <a:t>I ci, co dobry mają wzrok</a:t>
            </a:r>
          </a:p>
          <a:p>
            <a:pPr marL="0" indent="0" algn="ctr">
              <a:buNone/>
            </a:pPr>
            <a:r>
              <a:rPr lang="pl-PL" sz="1800" dirty="0">
                <a:latin typeface="Monotype Corsiva" panose="03010101010201010101" pitchFamily="66" charset="0"/>
              </a:rPr>
              <a:t>i słuch, słyszeli pono,</a:t>
            </a:r>
          </a:p>
          <a:p>
            <a:pPr marL="0" indent="0" algn="ctr">
              <a:buNone/>
            </a:pPr>
            <a:r>
              <a:rPr lang="pl-PL" sz="1800" dirty="0">
                <a:latin typeface="Monotype Corsiva" panose="03010101010201010101" pitchFamily="66" charset="0"/>
              </a:rPr>
              <a:t>jak dudni w chmurach równy krok</a:t>
            </a:r>
          </a:p>
          <a:p>
            <a:pPr marL="0" indent="0" algn="ctr">
              <a:buNone/>
            </a:pPr>
            <a:r>
              <a:rPr lang="pl-PL" sz="1800" dirty="0">
                <a:latin typeface="Monotype Corsiva" panose="03010101010201010101" pitchFamily="66" charset="0"/>
              </a:rPr>
              <a:t>Morskiego Batalionu.</a:t>
            </a:r>
          </a:p>
          <a:p>
            <a:pPr marL="0" indent="0" algn="ctr">
              <a:buNone/>
            </a:pPr>
            <a:endParaRPr lang="pl-PL" sz="1800" dirty="0">
              <a:latin typeface="Monotype Corsiva" panose="03010101010201010101" pitchFamily="66" charset="0"/>
            </a:endParaRPr>
          </a:p>
          <a:p>
            <a:pPr marL="0" indent="0" algn="ctr">
              <a:buNone/>
            </a:pPr>
            <a:r>
              <a:rPr lang="pl-PL" sz="1800" dirty="0">
                <a:latin typeface="Monotype Corsiva" panose="03010101010201010101" pitchFamily="66" charset="0"/>
              </a:rPr>
              <a:t>I śpiew słyszano taki: – By</a:t>
            </a:r>
          </a:p>
          <a:p>
            <a:pPr marL="0" indent="0" algn="ctr">
              <a:buNone/>
            </a:pPr>
            <a:r>
              <a:rPr lang="pl-PL" sz="1800" dirty="0">
                <a:latin typeface="Monotype Corsiva" panose="03010101010201010101" pitchFamily="66" charset="0"/>
              </a:rPr>
              <a:t>słoneczny czas wyzyskać,</a:t>
            </a:r>
          </a:p>
          <a:p>
            <a:pPr marL="0" indent="0" algn="ctr">
              <a:buNone/>
            </a:pPr>
            <a:r>
              <a:rPr lang="pl-PL" sz="1800" dirty="0">
                <a:latin typeface="Monotype Corsiva" panose="03010101010201010101" pitchFamily="66" charset="0"/>
              </a:rPr>
              <a:t>będziemy grzać się w ciepłe dni</a:t>
            </a:r>
          </a:p>
          <a:p>
            <a:pPr marL="0" indent="0" algn="ctr">
              <a:buNone/>
            </a:pPr>
            <a:r>
              <a:rPr lang="pl-PL" sz="1800" dirty="0">
                <a:latin typeface="Monotype Corsiva" panose="03010101010201010101" pitchFamily="66" charset="0"/>
              </a:rPr>
              <a:t>na rajskich wrzosowiskach.</a:t>
            </a:r>
          </a:p>
          <a:p>
            <a:pPr marL="0" indent="0" algn="ctr">
              <a:buNone/>
            </a:pPr>
            <a:endParaRPr lang="pl-PL" sz="1800" dirty="0">
              <a:latin typeface="Monotype Corsiva" panose="03010101010201010101" pitchFamily="66" charset="0"/>
            </a:endParaRPr>
          </a:p>
          <a:p>
            <a:pPr marL="0" indent="0" algn="ctr">
              <a:buNone/>
            </a:pPr>
            <a:r>
              <a:rPr lang="pl-PL" sz="1800" dirty="0">
                <a:latin typeface="Monotype Corsiva" panose="03010101010201010101" pitchFamily="66" charset="0"/>
              </a:rPr>
              <a:t>Lecz gdy wiatr zimny będzie dął,</a:t>
            </a:r>
          </a:p>
          <a:p>
            <a:pPr marL="0" indent="0" algn="ctr">
              <a:buNone/>
            </a:pPr>
            <a:r>
              <a:rPr lang="pl-PL" sz="1800" dirty="0">
                <a:latin typeface="Monotype Corsiva" panose="03010101010201010101" pitchFamily="66" charset="0"/>
              </a:rPr>
              <a:t>i smutek krążył światem,</a:t>
            </a:r>
          </a:p>
          <a:p>
            <a:pPr marL="0" indent="0" algn="ctr">
              <a:buNone/>
            </a:pPr>
            <a:r>
              <a:rPr lang="pl-PL" sz="1800" dirty="0">
                <a:latin typeface="Monotype Corsiva" panose="03010101010201010101" pitchFamily="66" charset="0"/>
              </a:rPr>
              <a:t>w środek Warszawy spłyniemy w dół,</a:t>
            </a:r>
          </a:p>
          <a:p>
            <a:pPr marL="0" indent="0" algn="ctr">
              <a:buNone/>
            </a:pPr>
            <a:r>
              <a:rPr lang="pl-PL" sz="1800" dirty="0">
                <a:latin typeface="Monotype Corsiva" panose="03010101010201010101" pitchFamily="66" charset="0"/>
              </a:rPr>
              <a:t>żołnierze z Westerplatte.</a:t>
            </a:r>
          </a:p>
        </p:txBody>
      </p:sp>
      <p:pic>
        <p:nvPicPr>
          <p:cNvPr id="16" name="Obraz 15">
            <a:extLst>
              <a:ext uri="{FF2B5EF4-FFF2-40B4-BE49-F238E27FC236}">
                <a16:creationId xmlns:a16="http://schemas.microsoft.com/office/drawing/2014/main" id="{DF25C57F-4ED2-3EC8-0E15-DBBC782301D1}"/>
              </a:ext>
            </a:extLst>
          </p:cNvPr>
          <p:cNvPicPr>
            <a:picLocks noChangeAspect="1"/>
          </p:cNvPicPr>
          <p:nvPr/>
        </p:nvPicPr>
        <p:blipFill>
          <a:blip r:embed="rId2">
            <a:alphaModFix amt="15000"/>
          </a:blip>
          <a:stretch>
            <a:fillRect/>
          </a:stretch>
        </p:blipFill>
        <p:spPr>
          <a:xfrm>
            <a:off x="0" y="0"/>
            <a:ext cx="12192000" cy="6858000"/>
          </a:xfrm>
          <a:prstGeom prst="rect">
            <a:avLst/>
          </a:prstGeom>
        </p:spPr>
      </p:pic>
    </p:spTree>
    <p:extLst>
      <p:ext uri="{BB962C8B-B14F-4D97-AF65-F5344CB8AC3E}">
        <p14:creationId xmlns:p14="http://schemas.microsoft.com/office/powerpoint/2010/main" val="320480534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75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Obraz 9">
            <a:extLst>
              <a:ext uri="{FF2B5EF4-FFF2-40B4-BE49-F238E27FC236}">
                <a16:creationId xmlns:a16="http://schemas.microsoft.com/office/drawing/2014/main" id="{2EB69CBC-8937-7AB3-3662-651430D264C8}"/>
              </a:ext>
            </a:extLst>
          </p:cNvPr>
          <p:cNvPicPr>
            <a:picLocks noChangeAspect="1"/>
          </p:cNvPicPr>
          <p:nvPr/>
        </p:nvPicPr>
        <p:blipFill rotWithShape="1">
          <a:blip r:embed="rId2">
            <a:alphaModFix amt="20000"/>
          </a:blip>
          <a:srcRect r="20" b="10563"/>
          <a:stretch/>
        </p:blipFill>
        <p:spPr>
          <a:xfrm>
            <a:off x="1" y="-11"/>
            <a:ext cx="12189574" cy="6858011"/>
          </a:xfrm>
          <a:prstGeom prst="rect">
            <a:avLst/>
          </a:prstGeom>
        </p:spPr>
      </p:pic>
      <p:sp>
        <p:nvSpPr>
          <p:cNvPr id="2" name="Tytuł 1">
            <a:extLst>
              <a:ext uri="{FF2B5EF4-FFF2-40B4-BE49-F238E27FC236}">
                <a16:creationId xmlns:a16="http://schemas.microsoft.com/office/drawing/2014/main" id="{23DBC24E-0BE8-3A18-2DD0-BF4C3A0D6B1D}"/>
              </a:ext>
            </a:extLst>
          </p:cNvPr>
          <p:cNvSpPr>
            <a:spLocks noGrp="1"/>
          </p:cNvSpPr>
          <p:nvPr>
            <p:ph type="title"/>
          </p:nvPr>
        </p:nvSpPr>
        <p:spPr/>
        <p:txBody>
          <a:bodyPr/>
          <a:lstStyle/>
          <a:p>
            <a:r>
              <a:rPr lang="pl-PL" dirty="0">
                <a:latin typeface="Monotype Corsiva" panose="03010101010201010101" pitchFamily="66" charset="0"/>
              </a:rPr>
              <a:t>Straty niemieckie</a:t>
            </a:r>
          </a:p>
        </p:txBody>
      </p:sp>
      <p:sp>
        <p:nvSpPr>
          <p:cNvPr id="3" name="Symbol zastępczy zawartości 2">
            <a:extLst>
              <a:ext uri="{FF2B5EF4-FFF2-40B4-BE49-F238E27FC236}">
                <a16:creationId xmlns:a16="http://schemas.microsoft.com/office/drawing/2014/main" id="{1239E1BA-BB2B-BD7D-8868-D990F9180493}"/>
              </a:ext>
            </a:extLst>
          </p:cNvPr>
          <p:cNvSpPr>
            <a:spLocks noGrp="1"/>
          </p:cNvSpPr>
          <p:nvPr>
            <p:ph idx="1"/>
          </p:nvPr>
        </p:nvSpPr>
        <p:spPr/>
        <p:txBody>
          <a:bodyPr>
            <a:normAutofit fontScale="92500"/>
          </a:bodyPr>
          <a:lstStyle/>
          <a:p>
            <a:pPr marL="0" indent="0">
              <a:buNone/>
            </a:pPr>
            <a:r>
              <a:rPr lang="pl-PL" dirty="0">
                <a:latin typeface="Monotype Corsiva" panose="03010101010201010101" pitchFamily="66" charset="0"/>
              </a:rPr>
              <a:t>Obrońcy oszacowali straty niemieckie na </a:t>
            </a:r>
            <a:r>
              <a:rPr lang="pl-PL" b="1" dirty="0">
                <a:latin typeface="Monotype Corsiva" panose="03010101010201010101" pitchFamily="66" charset="0"/>
              </a:rPr>
              <a:t>około 400 zabitych</a:t>
            </a:r>
            <a:r>
              <a:rPr lang="pl-PL" dirty="0">
                <a:latin typeface="Monotype Corsiva" panose="03010101010201010101" pitchFamily="66" charset="0"/>
              </a:rPr>
              <a:t>. W rzeczywistości liczba ta była </a:t>
            </a:r>
            <a:r>
              <a:rPr lang="pl-PL" b="1" dirty="0">
                <a:latin typeface="Monotype Corsiva" panose="03010101010201010101" pitchFamily="66" charset="0"/>
              </a:rPr>
              <a:t>z pewnością o wiele mniejsza</a:t>
            </a:r>
            <a:r>
              <a:rPr lang="pl-PL" dirty="0">
                <a:latin typeface="Monotype Corsiva" panose="03010101010201010101" pitchFamily="66" charset="0"/>
              </a:rPr>
              <a:t>. Zgodnie ze stanowiskiem strony niemieckiej przyjmuje się, że w czasie walk poległo </a:t>
            </a:r>
            <a:r>
              <a:rPr lang="pl-PL" b="1" dirty="0">
                <a:latin typeface="Monotype Corsiva" panose="03010101010201010101" pitchFamily="66" charset="0"/>
              </a:rPr>
              <a:t>najprawdopodobniej około 50 żołnierzy i funkcjonariuszy</a:t>
            </a:r>
          </a:p>
          <a:p>
            <a:r>
              <a:rPr lang="pl-PL" dirty="0">
                <a:latin typeface="Monotype Corsiva" panose="03010101010201010101" pitchFamily="66" charset="0"/>
              </a:rPr>
              <a:t>Straty poszczególnych jednostek:</a:t>
            </a:r>
          </a:p>
          <a:p>
            <a:pPr lvl="1"/>
            <a:r>
              <a:rPr lang="pl-PL" dirty="0">
                <a:latin typeface="Monotype Corsiva" panose="03010101010201010101" pitchFamily="66" charset="0"/>
              </a:rPr>
              <a:t>1. Kompania Szturmowa </a:t>
            </a:r>
            <a:r>
              <a:rPr lang="pl-PL" dirty="0" err="1">
                <a:latin typeface="Monotype Corsiva" panose="03010101010201010101" pitchFamily="66" charset="0"/>
              </a:rPr>
              <a:t>Kriegsmarine</a:t>
            </a:r>
            <a:r>
              <a:rPr lang="pl-PL" dirty="0">
                <a:latin typeface="Monotype Corsiva" panose="03010101010201010101" pitchFamily="66" charset="0"/>
              </a:rPr>
              <a:t> – w czasie ataku 1.09 poległo 18 żołnierzy. Łącznie ze zmarłymi z ran zginęło prawdopodobnie </a:t>
            </a:r>
            <a:r>
              <a:rPr lang="pl-PL" b="1" dirty="0">
                <a:latin typeface="Monotype Corsiva" panose="03010101010201010101" pitchFamily="66" charset="0"/>
              </a:rPr>
              <a:t>27 członków tej jednostki</a:t>
            </a:r>
            <a:r>
              <a:rPr lang="pl-PL" dirty="0">
                <a:latin typeface="Monotype Corsiva" panose="03010101010201010101" pitchFamily="66" charset="0"/>
              </a:rPr>
              <a:t>. Znani z nazwisk są Wilhelm Henningsen (dowódca kompanii), Walter Graf (dowódca 2. plutonu), Karl </a:t>
            </a:r>
            <a:r>
              <a:rPr lang="pl-PL" dirty="0" err="1">
                <a:latin typeface="Monotype Corsiva" panose="03010101010201010101" pitchFamily="66" charset="0"/>
              </a:rPr>
              <a:t>Griechen</a:t>
            </a:r>
            <a:r>
              <a:rPr lang="pl-PL" dirty="0">
                <a:latin typeface="Monotype Corsiva" panose="03010101010201010101" pitchFamily="66" charset="0"/>
              </a:rPr>
              <a:t> i Erich Hubner. W dniach od 2 do 7 września jednostka nie odnotowała strat</a:t>
            </a:r>
          </a:p>
          <a:p>
            <a:pPr lvl="1"/>
            <a:r>
              <a:rPr lang="pl-PL" dirty="0">
                <a:latin typeface="Monotype Corsiva" panose="03010101010201010101" pitchFamily="66" charset="0"/>
              </a:rPr>
              <a:t>Kompania Saperów Szturmowych – </a:t>
            </a:r>
            <a:r>
              <a:rPr lang="pl-PL" b="1" dirty="0">
                <a:latin typeface="Monotype Corsiva" panose="03010101010201010101" pitchFamily="66" charset="0"/>
              </a:rPr>
              <a:t>3 poległych </a:t>
            </a:r>
            <a:r>
              <a:rPr lang="pl-PL" dirty="0">
                <a:latin typeface="Monotype Corsiva" panose="03010101010201010101" pitchFamily="66" charset="0"/>
              </a:rPr>
              <a:t>7.09 w czasie rozpoznania bojem</a:t>
            </a:r>
          </a:p>
          <a:p>
            <a:pPr lvl="1"/>
            <a:r>
              <a:rPr lang="pl-PL" dirty="0" err="1">
                <a:latin typeface="Monotype Corsiva" panose="03010101010201010101" pitchFamily="66" charset="0"/>
              </a:rPr>
              <a:t>Wachsturmbann</a:t>
            </a:r>
            <a:r>
              <a:rPr lang="pl-PL" dirty="0">
                <a:latin typeface="Monotype Corsiva" panose="03010101010201010101" pitchFamily="66" charset="0"/>
              </a:rPr>
              <a:t> </a:t>
            </a:r>
            <a:r>
              <a:rPr lang="pl-PL" dirty="0" err="1">
                <a:latin typeface="Monotype Corsiva" panose="03010101010201010101" pitchFamily="66" charset="0"/>
              </a:rPr>
              <a:t>Eimann</a:t>
            </a:r>
            <a:r>
              <a:rPr lang="pl-PL" dirty="0">
                <a:latin typeface="Monotype Corsiva" panose="03010101010201010101" pitchFamily="66" charset="0"/>
              </a:rPr>
              <a:t> – </a:t>
            </a:r>
            <a:r>
              <a:rPr lang="pl-PL" b="1" dirty="0">
                <a:latin typeface="Monotype Corsiva" panose="03010101010201010101" pitchFamily="66" charset="0"/>
              </a:rPr>
              <a:t>prawdopodobnie 9 poległych </a:t>
            </a:r>
            <a:r>
              <a:rPr lang="pl-PL" dirty="0">
                <a:latin typeface="Monotype Corsiva" panose="03010101010201010101" pitchFamily="66" charset="0"/>
              </a:rPr>
              <a:t>– źródła podają 12 zabitych w walkach na terenie Gdańska (w ataku na Pocztę Polską zginęło 3 członków jednostki).</a:t>
            </a:r>
          </a:p>
          <a:p>
            <a:pPr lvl="1"/>
            <a:endParaRPr lang="pl-PL" dirty="0">
              <a:latin typeface="Monotype Corsiva" panose="03010101010201010101" pitchFamily="66" charset="0"/>
            </a:endParaRPr>
          </a:p>
          <a:p>
            <a:pPr marL="0" indent="0">
              <a:buNone/>
            </a:pPr>
            <a:endParaRPr lang="pl-PL" dirty="0">
              <a:latin typeface="Monotype Corsiva" panose="03010101010201010101" pitchFamily="66" charset="0"/>
            </a:endParaRPr>
          </a:p>
        </p:txBody>
      </p:sp>
    </p:spTree>
    <p:extLst>
      <p:ext uri="{BB962C8B-B14F-4D97-AF65-F5344CB8AC3E}">
        <p14:creationId xmlns:p14="http://schemas.microsoft.com/office/powerpoint/2010/main" val="338173763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75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8786FB3-2F56-F747-3499-4963D2AB6DB4}"/>
              </a:ext>
            </a:extLst>
          </p:cNvPr>
          <p:cNvSpPr>
            <a:spLocks noGrp="1"/>
          </p:cNvSpPr>
          <p:nvPr>
            <p:ph type="title"/>
          </p:nvPr>
        </p:nvSpPr>
        <p:spPr>
          <a:xfrm>
            <a:off x="609600" y="123825"/>
            <a:ext cx="10515600" cy="1325563"/>
          </a:xfrm>
        </p:spPr>
        <p:txBody>
          <a:bodyPr/>
          <a:lstStyle/>
          <a:p>
            <a:r>
              <a:rPr lang="pl-PL" dirty="0">
                <a:latin typeface="Monotype Corsiva" panose="03010101010201010101" pitchFamily="66" charset="0"/>
              </a:rPr>
              <a:t>Hymn Naszej Szkoły</a:t>
            </a:r>
          </a:p>
        </p:txBody>
      </p:sp>
      <p:sp>
        <p:nvSpPr>
          <p:cNvPr id="3" name="Symbol zastępczy zawartości 2">
            <a:extLst>
              <a:ext uri="{FF2B5EF4-FFF2-40B4-BE49-F238E27FC236}">
                <a16:creationId xmlns:a16="http://schemas.microsoft.com/office/drawing/2014/main" id="{7DE092F0-02C3-8540-63A8-CAD936DF1292}"/>
              </a:ext>
            </a:extLst>
          </p:cNvPr>
          <p:cNvSpPr>
            <a:spLocks noGrp="1"/>
          </p:cNvSpPr>
          <p:nvPr>
            <p:ph idx="1"/>
          </p:nvPr>
        </p:nvSpPr>
        <p:spPr>
          <a:xfrm>
            <a:off x="609600" y="1381125"/>
            <a:ext cx="10763250" cy="5353050"/>
          </a:xfrm>
        </p:spPr>
        <p:txBody>
          <a:bodyPr>
            <a:normAutofit fontScale="85000" lnSpcReduction="20000"/>
          </a:bodyPr>
          <a:lstStyle/>
          <a:p>
            <a:pPr marL="0" indent="0" algn="ctr">
              <a:buNone/>
            </a:pPr>
            <a:r>
              <a:rPr lang="pl-PL" sz="2400" b="1" dirty="0">
                <a:latin typeface="Monotype Corsiva" panose="03010101010201010101" pitchFamily="66" charset="0"/>
              </a:rPr>
              <a:t>HYMN SZKOŁY PODSTAWOWEJ NR 2 IM. BOHATERÓW WESTERPLATTE W MYŚLENICACH</a:t>
            </a:r>
          </a:p>
          <a:p>
            <a:pPr marL="0" indent="0" algn="ctr">
              <a:buNone/>
            </a:pPr>
            <a:r>
              <a:rPr lang="pl-PL" sz="1900" dirty="0">
                <a:latin typeface="Monotype Corsiva" panose="03010101010201010101" pitchFamily="66" charset="0"/>
              </a:rPr>
              <a:t>(słowa i melodia mgr Jan Brzeziński)</a:t>
            </a:r>
          </a:p>
          <a:p>
            <a:pPr algn="ctr"/>
            <a:endParaRPr lang="pl-PL" sz="2400" dirty="0">
              <a:latin typeface="Monotype Corsiva" panose="03010101010201010101" pitchFamily="66" charset="0"/>
            </a:endParaRPr>
          </a:p>
          <a:p>
            <a:pPr marL="0" indent="0" algn="ctr">
              <a:buNone/>
            </a:pPr>
            <a:r>
              <a:rPr lang="pl-PL" sz="2600" dirty="0">
                <a:latin typeface="Monotype Corsiva" panose="03010101010201010101" pitchFamily="66" charset="0"/>
              </a:rPr>
              <a:t>Nad Westerplatte wstawał dzień, gdy wrogie bomby padły z góry</a:t>
            </a:r>
          </a:p>
          <a:p>
            <a:pPr marL="0" indent="0" algn="ctr">
              <a:buNone/>
            </a:pPr>
            <a:r>
              <a:rPr lang="pl-PL" sz="2600" dirty="0">
                <a:latin typeface="Monotype Corsiva" panose="03010101010201010101" pitchFamily="66" charset="0"/>
              </a:rPr>
              <a:t>i rozerwały polską ziemię, wartownie polskie, strażnic mury.</a:t>
            </a:r>
          </a:p>
          <a:p>
            <a:pPr algn="ctr"/>
            <a:endParaRPr lang="pl-PL" sz="2600" dirty="0">
              <a:latin typeface="Monotype Corsiva" panose="03010101010201010101" pitchFamily="66" charset="0"/>
            </a:endParaRPr>
          </a:p>
          <a:p>
            <a:pPr marL="0" indent="0" algn="ctr">
              <a:buNone/>
            </a:pPr>
            <a:r>
              <a:rPr lang="pl-PL" sz="2600" dirty="0">
                <a:latin typeface="Monotype Corsiva" panose="03010101010201010101" pitchFamily="66" charset="0"/>
              </a:rPr>
              <a:t>I poszli w bój polscy żołnierze pełniąc przysięgi słowa święte,</a:t>
            </a:r>
          </a:p>
          <a:p>
            <a:pPr marL="0" indent="0" algn="ctr">
              <a:buNone/>
            </a:pPr>
            <a:r>
              <a:rPr lang="pl-PL" sz="2600" dirty="0">
                <a:latin typeface="Monotype Corsiva" panose="03010101010201010101" pitchFamily="66" charset="0"/>
              </a:rPr>
              <a:t>ojczystą ziemię strzec wybrzeża, choć droga wiodła by przez mękę.</a:t>
            </a:r>
          </a:p>
          <a:p>
            <a:pPr algn="ctr"/>
            <a:endParaRPr lang="pl-PL" sz="2600" dirty="0">
              <a:latin typeface="Monotype Corsiva" panose="03010101010201010101" pitchFamily="66" charset="0"/>
            </a:endParaRPr>
          </a:p>
          <a:p>
            <a:pPr marL="0" indent="0" algn="ctr">
              <a:buNone/>
            </a:pPr>
            <a:r>
              <a:rPr lang="pl-PL" sz="2600" dirty="0">
                <a:latin typeface="Monotype Corsiva" panose="03010101010201010101" pitchFamily="66" charset="0"/>
              </a:rPr>
              <a:t>Mijały krwawe dnie i noce, ginęli chłopcy piekły rany,</a:t>
            </a:r>
          </a:p>
          <a:p>
            <a:pPr marL="0" indent="0" algn="ctr">
              <a:buNone/>
            </a:pPr>
            <a:r>
              <a:rPr lang="pl-PL" sz="2600" dirty="0">
                <a:latin typeface="Monotype Corsiva" panose="03010101010201010101" pitchFamily="66" charset="0"/>
              </a:rPr>
              <a:t>choć padli w walce z wrogą siłą lecz pochód wrogów był wstrzymany.</a:t>
            </a:r>
          </a:p>
          <a:p>
            <a:pPr algn="ctr"/>
            <a:endParaRPr lang="pl-PL" sz="2600" dirty="0">
              <a:latin typeface="Monotype Corsiva" panose="03010101010201010101" pitchFamily="66" charset="0"/>
            </a:endParaRPr>
          </a:p>
          <a:p>
            <a:pPr marL="0" indent="0" algn="ctr">
              <a:buNone/>
            </a:pPr>
            <a:r>
              <a:rPr lang="pl-PL" sz="2600" dirty="0">
                <a:latin typeface="Monotype Corsiva" panose="03010101010201010101" pitchFamily="66" charset="0"/>
              </a:rPr>
              <a:t>My młodzież wolna i szczęśliwa przelanej krwi nie zapomnimy</a:t>
            </a:r>
          </a:p>
          <a:p>
            <a:pPr marL="0" indent="0" algn="ctr">
              <a:buNone/>
            </a:pPr>
            <a:r>
              <a:rPr lang="pl-PL" sz="2600" dirty="0">
                <a:latin typeface="Monotype Corsiva" panose="03010101010201010101" pitchFamily="66" charset="0"/>
              </a:rPr>
              <a:t>Obrońców Westerplatte imię na pamięć tamtych dni nosimy.</a:t>
            </a:r>
            <a:endParaRPr lang="pl-PL" sz="2400" dirty="0">
              <a:latin typeface="Monotype Corsiva" panose="03010101010201010101" pitchFamily="66" charset="0"/>
            </a:endParaRPr>
          </a:p>
        </p:txBody>
      </p:sp>
    </p:spTree>
    <p:extLst>
      <p:ext uri="{BB962C8B-B14F-4D97-AF65-F5344CB8AC3E}">
        <p14:creationId xmlns:p14="http://schemas.microsoft.com/office/powerpoint/2010/main" val="351986958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75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24A9D8B-241F-2FD1-B09A-28515E9FFD64}"/>
              </a:ext>
            </a:extLst>
          </p:cNvPr>
          <p:cNvSpPr>
            <a:spLocks noGrp="1"/>
          </p:cNvSpPr>
          <p:nvPr>
            <p:ph type="title"/>
          </p:nvPr>
        </p:nvSpPr>
        <p:spPr/>
        <p:txBody>
          <a:bodyPr/>
          <a:lstStyle/>
          <a:p>
            <a:r>
              <a:rPr lang="pl-PL" dirty="0">
                <a:latin typeface="Monotype Corsiva" panose="03010101010201010101" pitchFamily="66" charset="0"/>
              </a:rPr>
              <a:t>Źródła</a:t>
            </a:r>
          </a:p>
        </p:txBody>
      </p:sp>
      <p:sp>
        <p:nvSpPr>
          <p:cNvPr id="3" name="Symbol zastępczy zawartości 2">
            <a:extLst>
              <a:ext uri="{FF2B5EF4-FFF2-40B4-BE49-F238E27FC236}">
                <a16:creationId xmlns:a16="http://schemas.microsoft.com/office/drawing/2014/main" id="{25A34E48-891E-9077-D7F0-A12710F1C6BF}"/>
              </a:ext>
            </a:extLst>
          </p:cNvPr>
          <p:cNvSpPr>
            <a:spLocks noGrp="1"/>
          </p:cNvSpPr>
          <p:nvPr>
            <p:ph idx="1"/>
          </p:nvPr>
        </p:nvSpPr>
        <p:spPr/>
        <p:txBody>
          <a:bodyPr/>
          <a:lstStyle/>
          <a:p>
            <a:r>
              <a:rPr lang="pl-PL" dirty="0">
                <a:latin typeface="Monotype Corsiva" panose="03010101010201010101" pitchFamily="66" charset="0"/>
                <a:hlinkClick r:id="rId2"/>
              </a:rPr>
              <a:t>https://pl.wikipedia.org/wiki/Westerplatte</a:t>
            </a:r>
            <a:endParaRPr lang="pl-PL" dirty="0">
              <a:latin typeface="Monotype Corsiva" panose="03010101010201010101" pitchFamily="66" charset="0"/>
            </a:endParaRPr>
          </a:p>
          <a:p>
            <a:r>
              <a:rPr lang="pl-PL" dirty="0">
                <a:latin typeface="Monotype Corsiva" panose="03010101010201010101" pitchFamily="66" charset="0"/>
                <a:hlinkClick r:id="rId3"/>
              </a:rPr>
              <a:t>https://pl.wikipedia.org/wiki/Obrona_Westerplatte#</a:t>
            </a:r>
            <a:endParaRPr lang="pl-PL" dirty="0">
              <a:latin typeface="Monotype Corsiva" panose="03010101010201010101" pitchFamily="66" charset="0"/>
            </a:endParaRPr>
          </a:p>
          <a:p>
            <a:r>
              <a:rPr lang="pl-PL" dirty="0">
                <a:latin typeface="Monotype Corsiva" panose="03010101010201010101" pitchFamily="66" charset="0"/>
                <a:hlinkClick r:id="rId4"/>
              </a:rPr>
              <a:t>https://warhist.pl/wiersze-i-piesni-wojenne/konstanty-ildefons-galczynski-piesn-o-zolnierzach-z-westerplatte/</a:t>
            </a:r>
            <a:endParaRPr lang="pl-PL" dirty="0">
              <a:latin typeface="Monotype Corsiva" panose="03010101010201010101" pitchFamily="66" charset="0"/>
            </a:endParaRPr>
          </a:p>
          <a:p>
            <a:r>
              <a:rPr lang="pl-PL" dirty="0">
                <a:latin typeface="Monotype Corsiva" panose="03010101010201010101" pitchFamily="66" charset="0"/>
                <a:hlinkClick r:id="rId5"/>
              </a:rPr>
              <a:t>http://sp2myslenice.edu.pl/</a:t>
            </a:r>
            <a:endParaRPr lang="pl-PL" dirty="0">
              <a:latin typeface="Monotype Corsiva" panose="03010101010201010101" pitchFamily="66" charset="0"/>
            </a:endParaRPr>
          </a:p>
          <a:p>
            <a:r>
              <a:rPr lang="pl-PL" dirty="0">
                <a:latin typeface="Monotype Corsiva" panose="03010101010201010101" pitchFamily="66" charset="0"/>
              </a:rPr>
              <a:t>WSZYSTKIE ZDJĘCIA POCHODZĄ Z INTERNETU</a:t>
            </a:r>
          </a:p>
        </p:txBody>
      </p:sp>
    </p:spTree>
    <p:extLst>
      <p:ext uri="{BB962C8B-B14F-4D97-AF65-F5344CB8AC3E}">
        <p14:creationId xmlns:p14="http://schemas.microsoft.com/office/powerpoint/2010/main" val="279807868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750">
        <p159:morph option="byObjec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a:extLst>
              <a:ext uri="{FF2B5EF4-FFF2-40B4-BE49-F238E27FC236}">
                <a16:creationId xmlns:a16="http://schemas.microsoft.com/office/drawing/2014/main" id="{480495EA-E973-A1A7-54B7-38E546C014D0}"/>
              </a:ext>
            </a:extLst>
          </p:cNvPr>
          <p:cNvPicPr>
            <a:picLocks noChangeAspect="1"/>
          </p:cNvPicPr>
          <p:nvPr/>
        </p:nvPicPr>
        <p:blipFill>
          <a:blip r:embed="rId2">
            <a:lum/>
            <a:alphaModFix amt="35000"/>
          </a:blip>
          <a:srcRect/>
          <a:stretch>
            <a:fillRect/>
          </a:stretch>
        </p:blipFill>
        <p:spPr>
          <a:xfrm>
            <a:off x="-1" y="914"/>
            <a:ext cx="12192001" cy="6857086"/>
          </a:xfrm>
          <a:prstGeom prst="rect">
            <a:avLst/>
          </a:prstGeom>
          <a:noFill/>
          <a:ln cap="flat">
            <a:noFill/>
          </a:ln>
        </p:spPr>
      </p:pic>
      <p:sp>
        <p:nvSpPr>
          <p:cNvPr id="2" name="Tytuł 1">
            <a:extLst>
              <a:ext uri="{FF2B5EF4-FFF2-40B4-BE49-F238E27FC236}">
                <a16:creationId xmlns:a16="http://schemas.microsoft.com/office/drawing/2014/main" id="{03DD1F54-0DE9-328D-2916-E0F5D356ECE9}"/>
              </a:ext>
            </a:extLst>
          </p:cNvPr>
          <p:cNvSpPr>
            <a:spLocks noGrp="1"/>
          </p:cNvSpPr>
          <p:nvPr>
            <p:ph type="ctrTitle"/>
          </p:nvPr>
        </p:nvSpPr>
        <p:spPr>
          <a:xfrm>
            <a:off x="1523999" y="1465262"/>
            <a:ext cx="9143999" cy="2535237"/>
          </a:xfrm>
        </p:spPr>
        <p:txBody>
          <a:bodyPr>
            <a:normAutofit/>
          </a:bodyPr>
          <a:lstStyle/>
          <a:p>
            <a:r>
              <a:rPr lang="pl-PL" sz="6600" dirty="0">
                <a:latin typeface="Monotype Corsiva" panose="03010101010201010101" pitchFamily="66" charset="0"/>
              </a:rPr>
              <a:t>Dziękujemy</a:t>
            </a:r>
          </a:p>
        </p:txBody>
      </p:sp>
    </p:spTree>
    <p:extLst>
      <p:ext uri="{BB962C8B-B14F-4D97-AF65-F5344CB8AC3E}">
        <p14:creationId xmlns:p14="http://schemas.microsoft.com/office/powerpoint/2010/main" val="339988663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a:extLst>
              <a:ext uri="{FF2B5EF4-FFF2-40B4-BE49-F238E27FC236}">
                <a16:creationId xmlns:a16="http://schemas.microsoft.com/office/drawing/2014/main" id="{2CCA39DD-EF20-6257-0C97-FB1540CF73B7}"/>
              </a:ext>
            </a:extLst>
          </p:cNvPr>
          <p:cNvPicPr>
            <a:picLocks noChangeAspect="1"/>
          </p:cNvPicPr>
          <p:nvPr/>
        </p:nvPicPr>
        <p:blipFill>
          <a:blip r:embed="rId2">
            <a:alphaModFix amt="35000"/>
          </a:blip>
          <a:stretch>
            <a:fillRect/>
          </a:stretch>
        </p:blipFill>
        <p:spPr>
          <a:xfrm>
            <a:off x="0" y="0"/>
            <a:ext cx="12192000" cy="6858000"/>
          </a:xfrm>
          <a:prstGeom prst="rect">
            <a:avLst/>
          </a:prstGeom>
        </p:spPr>
      </p:pic>
      <p:sp>
        <p:nvSpPr>
          <p:cNvPr id="2" name="Tytuł 1">
            <a:extLst>
              <a:ext uri="{FF2B5EF4-FFF2-40B4-BE49-F238E27FC236}">
                <a16:creationId xmlns:a16="http://schemas.microsoft.com/office/drawing/2014/main" id="{82DE975B-5AB1-5F63-D5BD-C2098A79592A}"/>
              </a:ext>
            </a:extLst>
          </p:cNvPr>
          <p:cNvSpPr>
            <a:spLocks noGrp="1"/>
          </p:cNvSpPr>
          <p:nvPr>
            <p:ph type="title"/>
          </p:nvPr>
        </p:nvSpPr>
        <p:spPr/>
        <p:txBody>
          <a:bodyPr/>
          <a:lstStyle/>
          <a:p>
            <a:r>
              <a:rPr lang="pl-PL" dirty="0">
                <a:latin typeface="Monotype Corsiva" panose="03010101010201010101" pitchFamily="66" charset="0"/>
              </a:rPr>
              <a:t>Pochodzenie nazwy</a:t>
            </a:r>
          </a:p>
        </p:txBody>
      </p:sp>
      <p:sp>
        <p:nvSpPr>
          <p:cNvPr id="3" name="Symbol zastępczy zawartości 2">
            <a:extLst>
              <a:ext uri="{FF2B5EF4-FFF2-40B4-BE49-F238E27FC236}">
                <a16:creationId xmlns:a16="http://schemas.microsoft.com/office/drawing/2014/main" id="{992AF3D4-4B0A-9A88-661F-4CED353237E9}"/>
              </a:ext>
            </a:extLst>
          </p:cNvPr>
          <p:cNvSpPr>
            <a:spLocks noGrp="1"/>
          </p:cNvSpPr>
          <p:nvPr>
            <p:ph idx="1"/>
          </p:nvPr>
        </p:nvSpPr>
        <p:spPr/>
        <p:txBody>
          <a:bodyPr/>
          <a:lstStyle/>
          <a:p>
            <a:pPr marL="0" indent="0">
              <a:buNone/>
            </a:pPr>
            <a:r>
              <a:rPr lang="pl-PL" dirty="0">
                <a:latin typeface="Monotype Corsiva" panose="03010101010201010101" pitchFamily="66" charset="0"/>
              </a:rPr>
              <a:t>Nazwa Westerplatte pochodzi z </a:t>
            </a:r>
            <a:r>
              <a:rPr lang="pl-PL" b="1" dirty="0">
                <a:latin typeface="Monotype Corsiva" panose="03010101010201010101" pitchFamily="66" charset="0"/>
              </a:rPr>
              <a:t>języka niemieckiego</a:t>
            </a:r>
            <a:r>
              <a:rPr lang="pl-PL" dirty="0">
                <a:latin typeface="Monotype Corsiva" panose="03010101010201010101" pitchFamily="66" charset="0"/>
              </a:rPr>
              <a:t>. West to „zachodnia”, a </a:t>
            </a:r>
            <a:r>
              <a:rPr lang="pl-PL" dirty="0" err="1">
                <a:latin typeface="Monotype Corsiva" panose="03010101010201010101" pitchFamily="66" charset="0"/>
              </a:rPr>
              <a:t>platte</a:t>
            </a:r>
            <a:r>
              <a:rPr lang="pl-PL" dirty="0">
                <a:latin typeface="Monotype Corsiva" panose="03010101010201010101" pitchFamily="66" charset="0"/>
              </a:rPr>
              <a:t> – „płyta” (w znaczeniu: „wyspa”). Westerplatte oznacza więc </a:t>
            </a:r>
            <a:r>
              <a:rPr lang="pl-PL" b="1" dirty="0">
                <a:latin typeface="Monotype Corsiva" panose="03010101010201010101" pitchFamily="66" charset="0"/>
              </a:rPr>
              <a:t>„zachodnią wyspę”</a:t>
            </a:r>
            <a:r>
              <a:rPr lang="pl-PL" dirty="0">
                <a:latin typeface="Monotype Corsiva" panose="03010101010201010101" pitchFamily="66" charset="0"/>
              </a:rPr>
              <a:t>. Zgodnie z nazwą Westerplatte w XIX wieku było jeszcze wyspą, a określenie „zachodnia” służyło do odróżnienia wyspy od istniejącej wtedy również </a:t>
            </a:r>
            <a:r>
              <a:rPr lang="pl-PL" dirty="0" err="1">
                <a:latin typeface="Monotype Corsiva" panose="03010101010201010101" pitchFamily="66" charset="0"/>
              </a:rPr>
              <a:t>Ost</a:t>
            </a:r>
            <a:r>
              <a:rPr lang="pl-PL" dirty="0">
                <a:latin typeface="Monotype Corsiva" panose="03010101010201010101" pitchFamily="66" charset="0"/>
              </a:rPr>
              <a:t> Platte („wyspy wschodniej”), która z czasem połączyła się z lądem. Nazwę zachowano, gdyż stała się </a:t>
            </a:r>
            <a:r>
              <a:rPr lang="pl-PL" b="1" dirty="0">
                <a:latin typeface="Monotype Corsiva" panose="03010101010201010101" pitchFamily="66" charset="0"/>
              </a:rPr>
              <a:t>symbolem walki o wolność</a:t>
            </a:r>
          </a:p>
        </p:txBody>
      </p:sp>
    </p:spTree>
    <p:extLst>
      <p:ext uri="{BB962C8B-B14F-4D97-AF65-F5344CB8AC3E}">
        <p14:creationId xmlns:p14="http://schemas.microsoft.com/office/powerpoint/2010/main" val="52452514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75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a:extLst>
              <a:ext uri="{FF2B5EF4-FFF2-40B4-BE49-F238E27FC236}">
                <a16:creationId xmlns:a16="http://schemas.microsoft.com/office/drawing/2014/main" id="{5846282C-1C26-A3E3-0E02-408DF0D808B8}"/>
              </a:ext>
            </a:extLst>
          </p:cNvPr>
          <p:cNvPicPr>
            <a:picLocks noChangeAspect="1"/>
          </p:cNvPicPr>
          <p:nvPr/>
        </p:nvPicPr>
        <p:blipFill>
          <a:blip r:embed="rId2"/>
          <a:stretch>
            <a:fillRect/>
          </a:stretch>
        </p:blipFill>
        <p:spPr>
          <a:xfrm>
            <a:off x="4943050" y="0"/>
            <a:ext cx="7248949" cy="6867882"/>
          </a:xfrm>
          <a:prstGeom prst="rect">
            <a:avLst/>
          </a:prstGeom>
        </p:spPr>
      </p:pic>
      <p:pic>
        <p:nvPicPr>
          <p:cNvPr id="4" name="Obraz 3">
            <a:extLst>
              <a:ext uri="{FF2B5EF4-FFF2-40B4-BE49-F238E27FC236}">
                <a16:creationId xmlns:a16="http://schemas.microsoft.com/office/drawing/2014/main" id="{250C5B16-1049-CD3D-8251-286C2021E28B}"/>
              </a:ext>
            </a:extLst>
          </p:cNvPr>
          <p:cNvPicPr>
            <a:picLocks noChangeAspect="1"/>
          </p:cNvPicPr>
          <p:nvPr/>
        </p:nvPicPr>
        <p:blipFill>
          <a:blip r:embed="rId3">
            <a:lum/>
            <a:alphaModFix amt="20000"/>
          </a:blip>
          <a:srcRect/>
          <a:stretch>
            <a:fillRect/>
          </a:stretch>
        </p:blipFill>
        <p:spPr>
          <a:xfrm>
            <a:off x="0" y="-2"/>
            <a:ext cx="4943051" cy="6858001"/>
          </a:xfrm>
          <a:prstGeom prst="rect">
            <a:avLst/>
          </a:prstGeom>
          <a:noFill/>
          <a:ln cap="flat">
            <a:noFill/>
          </a:ln>
        </p:spPr>
      </p:pic>
      <p:sp>
        <p:nvSpPr>
          <p:cNvPr id="2" name="Tytuł 1">
            <a:extLst>
              <a:ext uri="{FF2B5EF4-FFF2-40B4-BE49-F238E27FC236}">
                <a16:creationId xmlns:a16="http://schemas.microsoft.com/office/drawing/2014/main" id="{CAD48E2F-EDBD-6A8F-88E9-9E08481CFFEF}"/>
              </a:ext>
            </a:extLst>
          </p:cNvPr>
          <p:cNvSpPr>
            <a:spLocks noGrp="1"/>
          </p:cNvSpPr>
          <p:nvPr>
            <p:ph type="title"/>
          </p:nvPr>
        </p:nvSpPr>
        <p:spPr/>
        <p:txBody>
          <a:bodyPr/>
          <a:lstStyle/>
          <a:p>
            <a:r>
              <a:rPr lang="pl-PL" dirty="0">
                <a:latin typeface="Monotype corsiva" pitchFamily="66"/>
              </a:rPr>
              <a:t>Westerplatte przed wojną...</a:t>
            </a:r>
            <a:endParaRPr lang="pl-PL" dirty="0"/>
          </a:p>
        </p:txBody>
      </p:sp>
      <p:sp>
        <p:nvSpPr>
          <p:cNvPr id="3" name="Symbol zastępczy zawartości 2">
            <a:extLst>
              <a:ext uri="{FF2B5EF4-FFF2-40B4-BE49-F238E27FC236}">
                <a16:creationId xmlns:a16="http://schemas.microsoft.com/office/drawing/2014/main" id="{1892B1EB-751F-067B-D096-66E82AF1FF1A}"/>
              </a:ext>
            </a:extLst>
          </p:cNvPr>
          <p:cNvSpPr>
            <a:spLocks noGrp="1"/>
          </p:cNvSpPr>
          <p:nvPr>
            <p:ph idx="1"/>
          </p:nvPr>
        </p:nvSpPr>
        <p:spPr>
          <a:xfrm>
            <a:off x="838199" y="1690688"/>
            <a:ext cx="10877551" cy="4802187"/>
          </a:xfrm>
        </p:spPr>
        <p:txBody>
          <a:bodyPr>
            <a:normAutofit fontScale="92500" lnSpcReduction="10000"/>
          </a:bodyPr>
          <a:lstStyle/>
          <a:p>
            <a:pPr marL="0" lvl="0" indent="0">
              <a:buNone/>
            </a:pPr>
            <a:r>
              <a:rPr lang="pl-PL" sz="2800" dirty="0">
                <a:latin typeface="Monotype corsiva" pitchFamily="66"/>
              </a:rPr>
              <a:t>…było </a:t>
            </a:r>
            <a:r>
              <a:rPr lang="pl-PL" sz="2800" b="1" dirty="0">
                <a:latin typeface="Monotype corsiva" pitchFamily="66"/>
              </a:rPr>
              <a:t>najkrócej działającym gdańskim kąpieliskiem</a:t>
            </a:r>
            <a:r>
              <a:rPr lang="pl-PL" sz="2800" dirty="0">
                <a:latin typeface="Monotype corsiva" pitchFamily="66"/>
              </a:rPr>
              <a:t>.</a:t>
            </a:r>
            <a:r>
              <a:rPr lang="pl-PL" dirty="0">
                <a:latin typeface="Monotype corsiva" pitchFamily="66"/>
              </a:rPr>
              <a:t> W</a:t>
            </a:r>
            <a:r>
              <a:rPr lang="pl-PL" sz="2800" dirty="0">
                <a:latin typeface="Monotype corsiva" pitchFamily="66"/>
              </a:rPr>
              <a:t> 1880 Towarzystwo Żeglugowe „</a:t>
            </a:r>
            <a:r>
              <a:rPr lang="pl-PL" sz="2800" dirty="0" err="1">
                <a:latin typeface="Monotype corsiva" pitchFamily="66"/>
              </a:rPr>
              <a:t>Weichsel</a:t>
            </a:r>
            <a:r>
              <a:rPr lang="pl-PL" sz="2800" dirty="0">
                <a:latin typeface="Monotype corsiva" pitchFamily="66"/>
              </a:rPr>
              <a:t>” zakupiło część półwyspu, na którym urządziło przystań dla statków z Gdańska i zbudowało dom zdrojowy wraz z molo</a:t>
            </a:r>
          </a:p>
          <a:p>
            <a:pPr marL="0" lvl="0" indent="0">
              <a:buNone/>
            </a:pPr>
            <a:r>
              <a:rPr lang="pl-PL" sz="2800" dirty="0">
                <a:latin typeface="Monotype corsiva" pitchFamily="66"/>
              </a:rPr>
              <a:t>Z rąk niemieckich teren półwyspu Westerplatte udało się wykupić jesienią 1919. Zakup finansował ksiądz Stanisław Adamski zarządzający Związkiem Spółek Zarobkowych i Gospodarczych. Inicjatorem wykupu był Mieczysław Jałowiecki, pierwszy przedstawiciel rządu Rzeczypospolitej w Wolnym Mieście Gdańsku. Ponieważ Niemcy nie chcieli sprzedawać nieruchomości w Gdańsku Polakom, zakupy dokonywane były przez Polaków-Kaszubów o niemiecko brzmiących nazwiskach</a:t>
            </a:r>
          </a:p>
          <a:p>
            <a:pPr marL="0" lvl="0" indent="0">
              <a:buNone/>
            </a:pPr>
            <a:r>
              <a:rPr lang="pl-PL" sz="2800" dirty="0">
                <a:latin typeface="Monotype corsiva" pitchFamily="66"/>
              </a:rPr>
              <a:t>7 grudnia 1925 Liga Narodów przyznała Polsce prawo do utrzymania straży wojskowej na Westerplatte. Już 18 stycznia 1926 o godz. 14.00 przybył na trałowcu ORP Mewa pierwszy oddział i rozpoczął pełnienie służby wartowniczej. </a:t>
            </a:r>
            <a:r>
              <a:rPr lang="pl-PL" sz="2800" b="1" dirty="0">
                <a:latin typeface="Monotype corsiva" pitchFamily="66"/>
              </a:rPr>
              <a:t>W latach 1926–1939 na terenie półwyspu funkcjonowała Wojskowa Składnica Tranzytowa</a:t>
            </a:r>
          </a:p>
          <a:p>
            <a:pPr marL="0" indent="0">
              <a:buNone/>
            </a:pPr>
            <a:endParaRPr lang="pl-PL" dirty="0"/>
          </a:p>
        </p:txBody>
      </p:sp>
    </p:spTree>
    <p:extLst>
      <p:ext uri="{BB962C8B-B14F-4D97-AF65-F5344CB8AC3E}">
        <p14:creationId xmlns:p14="http://schemas.microsoft.com/office/powerpoint/2010/main" val="414163040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75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a:extLst>
              <a:ext uri="{FF2B5EF4-FFF2-40B4-BE49-F238E27FC236}">
                <a16:creationId xmlns:a16="http://schemas.microsoft.com/office/drawing/2014/main" id="{42BA49E9-42CB-9626-CC3A-4F3A0A918E26}"/>
              </a:ext>
            </a:extLst>
          </p:cNvPr>
          <p:cNvPicPr>
            <a:picLocks noChangeAspect="1"/>
          </p:cNvPicPr>
          <p:nvPr/>
        </p:nvPicPr>
        <p:blipFill>
          <a:blip r:embed="rId2">
            <a:lum/>
            <a:alphaModFix amt="20000"/>
          </a:blip>
          <a:srcRect/>
          <a:stretch>
            <a:fillRect/>
          </a:stretch>
        </p:blipFill>
        <p:spPr>
          <a:xfrm>
            <a:off x="-1" y="0"/>
            <a:ext cx="12191993" cy="6858000"/>
          </a:xfrm>
          <a:prstGeom prst="rect">
            <a:avLst/>
          </a:prstGeom>
          <a:noFill/>
          <a:ln cap="flat">
            <a:noFill/>
          </a:ln>
        </p:spPr>
      </p:pic>
      <p:sp>
        <p:nvSpPr>
          <p:cNvPr id="2" name="Tytuł 1">
            <a:extLst>
              <a:ext uri="{FF2B5EF4-FFF2-40B4-BE49-F238E27FC236}">
                <a16:creationId xmlns:a16="http://schemas.microsoft.com/office/drawing/2014/main" id="{E04CF1C4-2F50-457F-D535-170797FC8C8D}"/>
              </a:ext>
            </a:extLst>
          </p:cNvPr>
          <p:cNvSpPr>
            <a:spLocks noGrp="1"/>
          </p:cNvSpPr>
          <p:nvPr>
            <p:ph type="title"/>
          </p:nvPr>
        </p:nvSpPr>
        <p:spPr/>
        <p:txBody>
          <a:bodyPr/>
          <a:lstStyle/>
          <a:p>
            <a:r>
              <a:rPr lang="pl-PL" dirty="0">
                <a:latin typeface="Monotype corsiva" pitchFamily="66"/>
              </a:rPr>
              <a:t>II wojna światowa</a:t>
            </a:r>
            <a:endParaRPr lang="pl-PL" dirty="0"/>
          </a:p>
        </p:txBody>
      </p:sp>
      <p:sp>
        <p:nvSpPr>
          <p:cNvPr id="3" name="Symbol zastępczy zawartości 2">
            <a:extLst>
              <a:ext uri="{FF2B5EF4-FFF2-40B4-BE49-F238E27FC236}">
                <a16:creationId xmlns:a16="http://schemas.microsoft.com/office/drawing/2014/main" id="{D308F9C0-CFDC-CD26-6C91-25F763EF2ADB}"/>
              </a:ext>
            </a:extLst>
          </p:cNvPr>
          <p:cNvSpPr>
            <a:spLocks noGrp="1"/>
          </p:cNvSpPr>
          <p:nvPr>
            <p:ph idx="1"/>
          </p:nvPr>
        </p:nvSpPr>
        <p:spPr/>
        <p:txBody>
          <a:bodyPr/>
          <a:lstStyle/>
          <a:p>
            <a:pPr marL="0" indent="0">
              <a:buNone/>
            </a:pPr>
            <a:r>
              <a:rPr lang="pl-PL" sz="2800" b="1" dirty="0">
                <a:latin typeface="Monotype corsiva" pitchFamily="66"/>
              </a:rPr>
              <a:t>25 sierpnia 1939</a:t>
            </a:r>
            <a:r>
              <a:rPr lang="pl-PL" sz="2800" dirty="0">
                <a:latin typeface="Monotype corsiva" pitchFamily="66"/>
              </a:rPr>
              <a:t> przybył do Gdańska z rzekomo kurtuazyjną wizytą (pod pretekstem awarii zapowiedzianego wcześniej innego, mniejszego okrętu „Königsberg”) niemiecki pancernik szkolny </a:t>
            </a:r>
            <a:r>
              <a:rPr lang="pl-PL" sz="2800" b="1" dirty="0">
                <a:latin typeface="Monotype corsiva" pitchFamily="66"/>
              </a:rPr>
              <a:t>„Schleswig-Holstein”</a:t>
            </a:r>
            <a:r>
              <a:rPr lang="pl-PL" sz="2800" dirty="0">
                <a:latin typeface="Monotype corsiva" pitchFamily="66"/>
              </a:rPr>
              <a:t> (mimo przestarzałej konstrukcji był to bardzo silnie uzbrojony okręt przygotowany do ataku na Westerplatte, pod pokładem przewożący kompanię szturmową (</a:t>
            </a:r>
            <a:r>
              <a:rPr lang="pl-PL" sz="2800" dirty="0" err="1">
                <a:latin typeface="Monotype corsiva" pitchFamily="66"/>
              </a:rPr>
              <a:t>Kriegsmarine</a:t>
            </a:r>
            <a:r>
              <a:rPr lang="pl-PL" sz="2800" dirty="0">
                <a:latin typeface="Monotype corsiva" pitchFamily="66"/>
              </a:rPr>
              <a:t>). </a:t>
            </a:r>
            <a:r>
              <a:rPr lang="pl-PL" sz="2800" b="1" dirty="0">
                <a:latin typeface="Monotype corsiva" pitchFamily="66"/>
              </a:rPr>
              <a:t>W dniach 1–7 września 1939</a:t>
            </a:r>
            <a:r>
              <a:rPr lang="pl-PL" sz="2800" dirty="0">
                <a:latin typeface="Monotype corsiva" pitchFamily="66"/>
              </a:rPr>
              <a:t> miała miejsce obrona półwyspu pod dowództwem </a:t>
            </a:r>
            <a:r>
              <a:rPr lang="pl-PL" sz="2800" b="1" dirty="0">
                <a:latin typeface="Monotype corsiva" pitchFamily="66"/>
              </a:rPr>
              <a:t>mjr. Henryka Sucharskiego</a:t>
            </a:r>
            <a:r>
              <a:rPr lang="pl-PL" sz="2800" dirty="0">
                <a:latin typeface="Monotype corsiva" pitchFamily="66"/>
              </a:rPr>
              <a:t>. W trakcie tych walk garnizon walczył samotnie i w okrążeniu wobec przeważających sił wroga</a:t>
            </a:r>
            <a:endParaRPr lang="pl-PL" dirty="0"/>
          </a:p>
        </p:txBody>
      </p:sp>
    </p:spTree>
    <p:extLst>
      <p:ext uri="{BB962C8B-B14F-4D97-AF65-F5344CB8AC3E}">
        <p14:creationId xmlns:p14="http://schemas.microsoft.com/office/powerpoint/2010/main" val="59942985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75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undefined">
            <a:extLst>
              <a:ext uri="{FF2B5EF4-FFF2-40B4-BE49-F238E27FC236}">
                <a16:creationId xmlns:a16="http://schemas.microsoft.com/office/drawing/2014/main" id="{62E2374F-3C9C-AF79-A9A2-9D3CBE738BC3}"/>
              </a:ext>
            </a:extLst>
          </p:cNvPr>
          <p:cNvPicPr>
            <a:picLocks noChangeAspect="1" noChangeArrowheads="1"/>
          </p:cNvPicPr>
          <p:nvPr/>
        </p:nvPicPr>
        <p:blipFill rotWithShape="1">
          <a:blip r:embed="rId2">
            <a:alphaModFix amt="20000"/>
            <a:extLst>
              <a:ext uri="{28A0092B-C50C-407E-A947-70E740481C1C}">
                <a14:useLocalDpi xmlns:a14="http://schemas.microsoft.com/office/drawing/2010/main" val="0"/>
              </a:ext>
            </a:extLst>
          </a:blip>
          <a:srcRect l="27348"/>
          <a:stretch/>
        </p:blipFill>
        <p:spPr bwMode="auto">
          <a:xfrm>
            <a:off x="4889500" y="0"/>
            <a:ext cx="73025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undefined">
            <a:extLst>
              <a:ext uri="{FF2B5EF4-FFF2-40B4-BE49-F238E27FC236}">
                <a16:creationId xmlns:a16="http://schemas.microsoft.com/office/drawing/2014/main" id="{CE4149C0-7F9B-5276-C4AC-A07FA884F0D0}"/>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0" y="0"/>
            <a:ext cx="48895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ytuł 1">
            <a:extLst>
              <a:ext uri="{FF2B5EF4-FFF2-40B4-BE49-F238E27FC236}">
                <a16:creationId xmlns:a16="http://schemas.microsoft.com/office/drawing/2014/main" id="{E0C9E2F4-5A6F-0D8F-826F-B00D7BC78638}"/>
              </a:ext>
            </a:extLst>
          </p:cNvPr>
          <p:cNvSpPr>
            <a:spLocks noGrp="1"/>
          </p:cNvSpPr>
          <p:nvPr>
            <p:ph type="title"/>
          </p:nvPr>
        </p:nvSpPr>
        <p:spPr>
          <a:xfrm>
            <a:off x="838200" y="451920"/>
            <a:ext cx="10515600" cy="1325563"/>
          </a:xfrm>
        </p:spPr>
        <p:txBody>
          <a:bodyPr/>
          <a:lstStyle/>
          <a:p>
            <a:r>
              <a:rPr lang="pl-PL" dirty="0">
                <a:latin typeface="Monotype Corsiva" panose="03010101010201010101" pitchFamily="66" charset="0"/>
              </a:rPr>
              <a:t>Kapitulacja</a:t>
            </a:r>
          </a:p>
        </p:txBody>
      </p:sp>
      <p:sp>
        <p:nvSpPr>
          <p:cNvPr id="3" name="Symbol zastępczy zawartości 2">
            <a:extLst>
              <a:ext uri="{FF2B5EF4-FFF2-40B4-BE49-F238E27FC236}">
                <a16:creationId xmlns:a16="http://schemas.microsoft.com/office/drawing/2014/main" id="{01937C6F-F26D-E246-4F41-D095CDC45D2A}"/>
              </a:ext>
            </a:extLst>
          </p:cNvPr>
          <p:cNvSpPr>
            <a:spLocks noGrp="1"/>
          </p:cNvSpPr>
          <p:nvPr>
            <p:ph idx="1"/>
          </p:nvPr>
        </p:nvSpPr>
        <p:spPr/>
        <p:txBody>
          <a:bodyPr>
            <a:normAutofit/>
          </a:bodyPr>
          <a:lstStyle/>
          <a:p>
            <a:pPr marL="0" indent="0">
              <a:buNone/>
            </a:pPr>
            <a:r>
              <a:rPr lang="pl-PL" b="1" dirty="0">
                <a:latin typeface="Monotype Corsiva" panose="03010101010201010101" pitchFamily="66" charset="0"/>
              </a:rPr>
              <a:t>10 września około godz. 10:15 mjr Henryk Sucharski</a:t>
            </a:r>
            <a:r>
              <a:rPr lang="pl-PL" dirty="0">
                <a:latin typeface="Monotype Corsiva" panose="03010101010201010101" pitchFamily="66" charset="0"/>
              </a:rPr>
              <a:t>, który już w poprzednich dniach domagał się kapitulacji, </a:t>
            </a:r>
            <a:r>
              <a:rPr lang="pl-PL" b="1" dirty="0">
                <a:latin typeface="Monotype Corsiva" panose="03010101010201010101" pitchFamily="66" charset="0"/>
              </a:rPr>
              <a:t>wydał rozkaz poddania się</a:t>
            </a:r>
            <a:r>
              <a:rPr lang="pl-PL" dirty="0">
                <a:latin typeface="Monotype Corsiva" panose="03010101010201010101" pitchFamily="66" charset="0"/>
              </a:rPr>
              <a:t>, argumentując to stratami (zginęło co najmniej 20 żołnierzy), beznadziejnym położeniem, wyczerpaniem żołnierzy, fatalnym stanem rannych i przewagą liczebną wroga (Niemcy dysponowali wówczas niemal dwudziestokrotną przewagą liczebną nad siłami obrońców) oraz wobec wypełnienia rozkazu obrony placówki przez jeden dzień. Część obrońców chciała walczyć dalej, ale rozkaz został potwierdzony. Załoga zebrała się przy koszarach, a mjr Sucharski z dwoma żołnierzami udał się do Niemców. </a:t>
            </a:r>
            <a:r>
              <a:rPr lang="pl-PL" b="1" dirty="0">
                <a:latin typeface="Monotype Corsiva" panose="03010101010201010101" pitchFamily="66" charset="0"/>
              </a:rPr>
              <a:t>Dowódca wojsk niemieckich gen. Friedrich Eberhardt w uznaniu męstwa Polaków pozwolił majorowi przebrać się w mundur galowy oraz zachować szablę</a:t>
            </a:r>
          </a:p>
        </p:txBody>
      </p:sp>
    </p:spTree>
    <p:extLst>
      <p:ext uri="{BB962C8B-B14F-4D97-AF65-F5344CB8AC3E}">
        <p14:creationId xmlns:p14="http://schemas.microsoft.com/office/powerpoint/2010/main" val="56105416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75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5" name="Rectangle 7174">
            <a:extLst>
              <a:ext uri="{FF2B5EF4-FFF2-40B4-BE49-F238E27FC236}">
                <a16:creationId xmlns:a16="http://schemas.microsoft.com/office/drawing/2014/main" id="{1500B4A4-B1F1-41EA-886A-B8A210DBCA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91" name="Rectangle 7176">
            <a:extLst>
              <a:ext uri="{FF2B5EF4-FFF2-40B4-BE49-F238E27FC236}">
                <a16:creationId xmlns:a16="http://schemas.microsoft.com/office/drawing/2014/main" id="{5E55A99C-0BDC-4DBE-8E40-9FA66F629F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undefined">
            <a:extLst>
              <a:ext uri="{FF2B5EF4-FFF2-40B4-BE49-F238E27FC236}">
                <a16:creationId xmlns:a16="http://schemas.microsoft.com/office/drawing/2014/main" id="{92842868-B59E-D5B9-D15A-7217EBA80AA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584173" y="134714"/>
            <a:ext cx="7503999" cy="6584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243863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75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5A6D70C5-3051-1517-8649-80AEF7B558DB}"/>
              </a:ext>
            </a:extLst>
          </p:cNvPr>
          <p:cNvSpPr>
            <a:spLocks noGrp="1"/>
          </p:cNvSpPr>
          <p:nvPr>
            <p:ph type="title"/>
          </p:nvPr>
        </p:nvSpPr>
        <p:spPr>
          <a:xfrm>
            <a:off x="1028700" y="1967266"/>
            <a:ext cx="2628900" cy="2547257"/>
          </a:xfrm>
          <a:noFill/>
        </p:spPr>
        <p:txBody>
          <a:bodyPr anchor="ctr">
            <a:normAutofit/>
          </a:bodyPr>
          <a:lstStyle/>
          <a:p>
            <a:pPr algn="ctr"/>
            <a:r>
              <a:rPr lang="pl-PL" sz="2800">
                <a:solidFill>
                  <a:srgbClr val="FFFFFF"/>
                </a:solidFill>
                <a:latin typeface="Monotype Corsiva" panose="03010101010201010101" pitchFamily="66" charset="0"/>
              </a:rPr>
              <a:t>Mundur i uzbrojenie żołnierza polskiego z września 1939 roku</a:t>
            </a:r>
          </a:p>
        </p:txBody>
      </p:sp>
      <p:pic>
        <p:nvPicPr>
          <p:cNvPr id="8194" name="Picture 2" descr="undefined">
            <a:extLst>
              <a:ext uri="{FF2B5EF4-FFF2-40B4-BE49-F238E27FC236}">
                <a16:creationId xmlns:a16="http://schemas.microsoft.com/office/drawing/2014/main" id="{7B84A685-084C-2C35-3E43-12397BD21B0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96000" y="312550"/>
            <a:ext cx="4216400" cy="63404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88290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75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esterplatczycy, dzięki nim Gdańsk jest w Polsce | TVP Info">
            <a:extLst>
              <a:ext uri="{FF2B5EF4-FFF2-40B4-BE49-F238E27FC236}">
                <a16:creationId xmlns:a16="http://schemas.microsoft.com/office/drawing/2014/main" id="{030FB028-061C-7BCF-51D2-E409512FE114}"/>
              </a:ext>
            </a:extLst>
          </p:cNvPr>
          <p:cNvPicPr>
            <a:picLocks noChangeAspect="1" noChangeArrowheads="1"/>
          </p:cNvPicPr>
          <p:nvPr/>
        </p:nvPicPr>
        <p:blipFill>
          <a:blip r:embed="rId2">
            <a:alphaModFix amt="35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ytuł 1">
            <a:extLst>
              <a:ext uri="{FF2B5EF4-FFF2-40B4-BE49-F238E27FC236}">
                <a16:creationId xmlns:a16="http://schemas.microsoft.com/office/drawing/2014/main" id="{9572C15D-AA83-43AE-EBD8-0B22EFF35AAC}"/>
              </a:ext>
            </a:extLst>
          </p:cNvPr>
          <p:cNvSpPr>
            <a:spLocks noGrp="1"/>
          </p:cNvSpPr>
          <p:nvPr>
            <p:ph type="title"/>
          </p:nvPr>
        </p:nvSpPr>
        <p:spPr/>
        <p:txBody>
          <a:bodyPr/>
          <a:lstStyle/>
          <a:p>
            <a:r>
              <a:rPr lang="pl-PL" dirty="0">
                <a:latin typeface="Monotype corsiva" pitchFamily="66"/>
              </a:rPr>
              <a:t>Pomnik</a:t>
            </a:r>
            <a:endParaRPr lang="pl-PL" dirty="0"/>
          </a:p>
        </p:txBody>
      </p:sp>
      <p:sp>
        <p:nvSpPr>
          <p:cNvPr id="3" name="Symbol zastępczy zawartości 2">
            <a:extLst>
              <a:ext uri="{FF2B5EF4-FFF2-40B4-BE49-F238E27FC236}">
                <a16:creationId xmlns:a16="http://schemas.microsoft.com/office/drawing/2014/main" id="{75331D31-EC70-C24C-F876-3C66FCD053E0}"/>
              </a:ext>
            </a:extLst>
          </p:cNvPr>
          <p:cNvSpPr>
            <a:spLocks noGrp="1"/>
          </p:cNvSpPr>
          <p:nvPr>
            <p:ph idx="1"/>
          </p:nvPr>
        </p:nvSpPr>
        <p:spPr/>
        <p:txBody>
          <a:bodyPr/>
          <a:lstStyle/>
          <a:p>
            <a:pPr marL="0" indent="0">
              <a:buNone/>
            </a:pPr>
            <a:r>
              <a:rPr lang="pl-PL" sz="2800" b="1" dirty="0">
                <a:latin typeface="Monotype corsiva" pitchFamily="66"/>
              </a:rPr>
              <a:t>9 października 1966</a:t>
            </a:r>
            <a:r>
              <a:rPr lang="pl-PL" sz="2800" dirty="0">
                <a:latin typeface="Monotype corsiva" pitchFamily="66"/>
              </a:rPr>
              <a:t> odsłonięto </a:t>
            </a:r>
            <a:r>
              <a:rPr lang="pl-PL" sz="2800" b="1" dirty="0">
                <a:latin typeface="Monotype corsiva" pitchFamily="66"/>
              </a:rPr>
              <a:t>25-metrowy Pomnik Obrońców Wybrzeża</a:t>
            </a:r>
            <a:r>
              <a:rPr lang="pl-PL" sz="2800" dirty="0">
                <a:latin typeface="Monotype corsiva" pitchFamily="66"/>
              </a:rPr>
              <a:t> autorstwa </a:t>
            </a:r>
            <a:r>
              <a:rPr lang="pl-PL" sz="2800" b="1" dirty="0">
                <a:latin typeface="Monotype corsiva" pitchFamily="66"/>
              </a:rPr>
              <a:t>prof. Adama Haupta</a:t>
            </a:r>
            <a:r>
              <a:rPr lang="pl-PL" sz="2800" dirty="0">
                <a:latin typeface="Monotype corsiva" pitchFamily="66"/>
              </a:rPr>
              <a:t>, ustawiony na 20-metrowym kopcu. Pomnik ten swoim kształtem przypomina </a:t>
            </a:r>
            <a:r>
              <a:rPr lang="pl-PL" sz="2800" b="1" dirty="0">
                <a:latin typeface="Monotype corsiva" pitchFamily="66"/>
              </a:rPr>
              <a:t>wyszczerbiony bagnet wbity w ziemię</a:t>
            </a:r>
            <a:endParaRPr lang="pl-PL" sz="1800" dirty="0">
              <a:latin typeface="Monotype corsiva" pitchFamily="66"/>
            </a:endParaRPr>
          </a:p>
          <a:p>
            <a:pPr marL="0" indent="0">
              <a:buNone/>
            </a:pPr>
            <a:endParaRPr lang="pl-PL" dirty="0"/>
          </a:p>
        </p:txBody>
      </p:sp>
    </p:spTree>
    <p:extLst>
      <p:ext uri="{BB962C8B-B14F-4D97-AF65-F5344CB8AC3E}">
        <p14:creationId xmlns:p14="http://schemas.microsoft.com/office/powerpoint/2010/main" val="123635772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75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ndefined">
            <a:extLst>
              <a:ext uri="{FF2B5EF4-FFF2-40B4-BE49-F238E27FC236}">
                <a16:creationId xmlns:a16="http://schemas.microsoft.com/office/drawing/2014/main" id="{D92AF480-B8B0-EEFA-CF58-260A9671749B}"/>
              </a:ext>
            </a:extLst>
          </p:cNvPr>
          <p:cNvPicPr>
            <a:picLocks noChangeAspect="1" noChangeArrowheads="1"/>
          </p:cNvPicPr>
          <p:nvPr/>
        </p:nvPicPr>
        <p:blipFill rotWithShape="1">
          <a:blip r:embed="rId2">
            <a:alphaModFix amt="20000"/>
            <a:extLst>
              <a:ext uri="{28A0092B-C50C-407E-A947-70E740481C1C}">
                <a14:useLocalDpi xmlns:a14="http://schemas.microsoft.com/office/drawing/2010/main" val="0"/>
              </a:ext>
            </a:extLst>
          </a:blip>
          <a:srcRect l="1087" t="28831" r="-4804" b="28831"/>
          <a:stretch/>
        </p:blipFill>
        <p:spPr bwMode="auto">
          <a:xfrm>
            <a:off x="0" y="0"/>
            <a:ext cx="127889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ytuł 1">
            <a:extLst>
              <a:ext uri="{FF2B5EF4-FFF2-40B4-BE49-F238E27FC236}">
                <a16:creationId xmlns:a16="http://schemas.microsoft.com/office/drawing/2014/main" id="{C93D027A-48D9-9E64-8C0B-76141F7E4F97}"/>
              </a:ext>
            </a:extLst>
          </p:cNvPr>
          <p:cNvSpPr>
            <a:spLocks noGrp="1"/>
          </p:cNvSpPr>
          <p:nvPr>
            <p:ph type="title"/>
          </p:nvPr>
        </p:nvSpPr>
        <p:spPr/>
        <p:txBody>
          <a:bodyPr/>
          <a:lstStyle/>
          <a:p>
            <a:r>
              <a:rPr lang="pl-PL" dirty="0">
                <a:latin typeface="Monotype Corsiva" panose="03010101010201010101" pitchFamily="66" charset="0"/>
              </a:rPr>
              <a:t>Obrońcy polegli w czasie walk</a:t>
            </a:r>
          </a:p>
        </p:txBody>
      </p:sp>
      <p:sp>
        <p:nvSpPr>
          <p:cNvPr id="3" name="Symbol zastępczy zawartości 2">
            <a:extLst>
              <a:ext uri="{FF2B5EF4-FFF2-40B4-BE49-F238E27FC236}">
                <a16:creationId xmlns:a16="http://schemas.microsoft.com/office/drawing/2014/main" id="{2DB43B01-9EA5-BABC-5E1E-15E564C576D5}"/>
              </a:ext>
            </a:extLst>
          </p:cNvPr>
          <p:cNvSpPr>
            <a:spLocks noGrp="1"/>
          </p:cNvSpPr>
          <p:nvPr>
            <p:ph idx="1"/>
          </p:nvPr>
        </p:nvSpPr>
        <p:spPr>
          <a:xfrm>
            <a:off x="1485900" y="1690688"/>
            <a:ext cx="9715500" cy="4710113"/>
          </a:xfrm>
        </p:spPr>
        <p:txBody>
          <a:bodyPr numCol="2" spcCol="0">
            <a:noAutofit/>
          </a:bodyPr>
          <a:lstStyle/>
          <a:p>
            <a:r>
              <a:rPr lang="pl-PL" sz="1800" dirty="0">
                <a:latin typeface="Monotype Corsiva" panose="03010101010201010101" pitchFamily="66" charset="0"/>
              </a:rPr>
              <a:t>strz. Konstanty Jezierski </a:t>
            </a:r>
          </a:p>
          <a:p>
            <a:r>
              <a:rPr lang="pl-PL" sz="1800" dirty="0">
                <a:latin typeface="Monotype Corsiva" panose="03010101010201010101" pitchFamily="66" charset="0"/>
              </a:rPr>
              <a:t>st. sierż. Wojciech </a:t>
            </a:r>
            <a:r>
              <a:rPr lang="pl-PL" sz="1800" dirty="0" err="1">
                <a:latin typeface="Monotype Corsiva" panose="03010101010201010101" pitchFamily="66" charset="0"/>
              </a:rPr>
              <a:t>Najsarek</a:t>
            </a:r>
            <a:endParaRPr lang="pl-PL" sz="1800" dirty="0">
              <a:latin typeface="Monotype Corsiva" panose="03010101010201010101" pitchFamily="66" charset="0"/>
            </a:endParaRPr>
          </a:p>
          <a:p>
            <a:r>
              <a:rPr lang="pl-PL" sz="1800" dirty="0">
                <a:latin typeface="Monotype Corsiva" panose="03010101010201010101" pitchFamily="66" charset="0"/>
              </a:rPr>
              <a:t>kpr. Andrzej Kowalczyk </a:t>
            </a:r>
          </a:p>
          <a:p>
            <a:r>
              <a:rPr lang="pl-PL" sz="1800" dirty="0">
                <a:latin typeface="Monotype Corsiva" panose="03010101010201010101" pitchFamily="66" charset="0"/>
              </a:rPr>
              <a:t>strz. Bronisław </a:t>
            </a:r>
            <a:r>
              <a:rPr lang="pl-PL" sz="1800" dirty="0" err="1">
                <a:latin typeface="Monotype Corsiva" panose="03010101010201010101" pitchFamily="66" charset="0"/>
              </a:rPr>
              <a:t>Uss</a:t>
            </a:r>
            <a:r>
              <a:rPr lang="pl-PL" sz="1800" dirty="0">
                <a:latin typeface="Monotype Corsiva" panose="03010101010201010101" pitchFamily="66" charset="0"/>
              </a:rPr>
              <a:t> </a:t>
            </a:r>
          </a:p>
          <a:p>
            <a:r>
              <a:rPr lang="pl-PL" sz="1800" dirty="0">
                <a:latin typeface="Monotype Corsiva" panose="03010101010201010101" pitchFamily="66" charset="0"/>
              </a:rPr>
              <a:t>st. leg. Zygmunt Zięba </a:t>
            </a:r>
          </a:p>
          <a:p>
            <a:r>
              <a:rPr lang="pl-PL" sz="1800" dirty="0">
                <a:latin typeface="Monotype Corsiva" panose="03010101010201010101" pitchFamily="66" charset="0"/>
              </a:rPr>
              <a:t>strz. Władysław Jakubiak </a:t>
            </a:r>
          </a:p>
          <a:p>
            <a:r>
              <a:rPr lang="pl-PL" sz="1800" dirty="0">
                <a:latin typeface="Monotype Corsiva" panose="03010101010201010101" pitchFamily="66" charset="0"/>
              </a:rPr>
              <a:t>plut. zaw. Adolf </a:t>
            </a:r>
            <a:r>
              <a:rPr lang="pl-PL" sz="1800" dirty="0" err="1">
                <a:latin typeface="Monotype Corsiva" panose="03010101010201010101" pitchFamily="66" charset="0"/>
              </a:rPr>
              <a:t>Petzelt</a:t>
            </a:r>
            <a:endParaRPr lang="pl-PL" sz="1800" dirty="0">
              <a:latin typeface="Monotype Corsiva" panose="03010101010201010101" pitchFamily="66" charset="0"/>
            </a:endParaRPr>
          </a:p>
          <a:p>
            <a:r>
              <a:rPr lang="pl-PL" sz="1800" dirty="0">
                <a:latin typeface="Monotype Corsiva" panose="03010101010201010101" pitchFamily="66" charset="0"/>
              </a:rPr>
              <a:t>kpr. Bronisław Perucki </a:t>
            </a:r>
          </a:p>
          <a:p>
            <a:r>
              <a:rPr lang="pl-PL" sz="1800" dirty="0">
                <a:latin typeface="Monotype Corsiva" panose="03010101010201010101" pitchFamily="66" charset="0"/>
              </a:rPr>
              <a:t>st. strz. Władysław Okrasa </a:t>
            </a:r>
          </a:p>
          <a:p>
            <a:r>
              <a:rPr lang="pl-PL" sz="1800" dirty="0">
                <a:latin typeface="Monotype Corsiva" panose="03010101010201010101" pitchFamily="66" charset="0"/>
              </a:rPr>
              <a:t>leg. Antoni Piróg </a:t>
            </a:r>
          </a:p>
          <a:p>
            <a:r>
              <a:rPr lang="pl-PL" sz="1800" dirty="0">
                <a:latin typeface="Monotype Corsiva" panose="03010101010201010101" pitchFamily="66" charset="0"/>
              </a:rPr>
              <a:t>st. leg. Ignacy Zatorski </a:t>
            </a:r>
          </a:p>
          <a:p>
            <a:r>
              <a:rPr lang="pl-PL" sz="1800" dirty="0">
                <a:latin typeface="Monotype Corsiva" panose="03010101010201010101" pitchFamily="66" charset="0"/>
              </a:rPr>
              <a:t>leg. Józef Kita </a:t>
            </a:r>
          </a:p>
          <a:p>
            <a:r>
              <a:rPr lang="pl-PL" sz="1800" dirty="0">
                <a:latin typeface="Monotype Corsiva" panose="03010101010201010101" pitchFamily="66" charset="0"/>
              </a:rPr>
              <a:t>kpr. Jan </a:t>
            </a:r>
            <a:r>
              <a:rPr lang="pl-PL" sz="1800" dirty="0" err="1">
                <a:latin typeface="Monotype Corsiva" panose="03010101010201010101" pitchFamily="66" charset="0"/>
              </a:rPr>
              <a:t>Gębura</a:t>
            </a:r>
            <a:r>
              <a:rPr lang="pl-PL" sz="1800" dirty="0">
                <a:latin typeface="Monotype Corsiva" panose="03010101010201010101" pitchFamily="66" charset="0"/>
              </a:rPr>
              <a:t> </a:t>
            </a:r>
          </a:p>
          <a:p>
            <a:r>
              <a:rPr lang="pl-PL" sz="1800" dirty="0">
                <a:latin typeface="Monotype Corsiva" panose="03010101010201010101" pitchFamily="66" charset="0"/>
              </a:rPr>
              <a:t>NN (? 2 września zginął w wartowni nr 5 w wyniku eksplozji bomby lotniczej)</a:t>
            </a:r>
          </a:p>
          <a:p>
            <a:r>
              <a:rPr lang="pl-PL" sz="1800" dirty="0">
                <a:latin typeface="Monotype Corsiva" panose="03010101010201010101" pitchFamily="66" charset="0"/>
              </a:rPr>
              <a:t>NN (? 2 września zginął w wartowni nr 5 w wyniku eksplozji bomby lotniczej)</a:t>
            </a:r>
          </a:p>
          <a:p>
            <a:r>
              <a:rPr lang="pl-PL" sz="1800" dirty="0">
                <a:latin typeface="Monotype Corsiva" panose="03010101010201010101" pitchFamily="66" charset="0"/>
              </a:rPr>
              <a:t>NN (? 2 września zginął w wartowni nr 5 w wyniku eksplozji bomby lotniczej)</a:t>
            </a:r>
          </a:p>
          <a:p>
            <a:r>
              <a:rPr lang="pl-PL" sz="1800" dirty="0">
                <a:latin typeface="Monotype Corsiva" panose="03010101010201010101" pitchFamily="66" charset="0"/>
              </a:rPr>
              <a:t>leg. Mieczysław Krzak</a:t>
            </a:r>
          </a:p>
          <a:p>
            <a:r>
              <a:rPr lang="pl-PL" sz="1800" dirty="0">
                <a:latin typeface="Monotype Corsiva" panose="03010101010201010101" pitchFamily="66" charset="0"/>
              </a:rPr>
              <a:t>strz. Jan </a:t>
            </a:r>
            <a:r>
              <a:rPr lang="pl-PL" sz="1800" dirty="0" err="1">
                <a:latin typeface="Monotype Corsiva" panose="03010101010201010101" pitchFamily="66" charset="0"/>
              </a:rPr>
              <a:t>Czywil</a:t>
            </a:r>
            <a:r>
              <a:rPr lang="pl-PL" sz="1800" dirty="0">
                <a:latin typeface="Monotype Corsiva" panose="03010101010201010101" pitchFamily="66" charset="0"/>
              </a:rPr>
              <a:t> </a:t>
            </a:r>
          </a:p>
          <a:p>
            <a:r>
              <a:rPr lang="pl-PL" sz="1800" dirty="0">
                <a:latin typeface="Monotype Corsiva" panose="03010101010201010101" pitchFamily="66" charset="0"/>
              </a:rPr>
              <a:t>leg. Józef Dulęba </a:t>
            </a:r>
          </a:p>
          <a:p>
            <a:r>
              <a:rPr lang="pl-PL" sz="1800" dirty="0">
                <a:latin typeface="Monotype Corsiva" panose="03010101010201010101" pitchFamily="66" charset="0"/>
              </a:rPr>
              <a:t>NN (? według relacji plut. Mieczysława Wróbla pochowany koło koszar)</a:t>
            </a:r>
          </a:p>
          <a:p>
            <a:r>
              <a:rPr lang="pl-PL" sz="1800" dirty="0">
                <a:latin typeface="Monotype Corsiva" panose="03010101010201010101" pitchFamily="66" charset="0"/>
              </a:rPr>
              <a:t>NN (? według relacji plut. Mieczysława Wróbla pochowany koło koszar)</a:t>
            </a:r>
          </a:p>
          <a:p>
            <a:r>
              <a:rPr lang="pl-PL" sz="1800" dirty="0">
                <a:latin typeface="Monotype Corsiva" panose="03010101010201010101" pitchFamily="66" charset="0"/>
              </a:rPr>
              <a:t>NN (? zwłoki odnalezione w koszarach)</a:t>
            </a:r>
          </a:p>
          <a:p>
            <a:r>
              <a:rPr lang="pl-PL" sz="1800" dirty="0">
                <a:latin typeface="Monotype Corsiva" panose="03010101010201010101" pitchFamily="66" charset="0"/>
              </a:rPr>
              <a:t>NN (zwłoki odnalezione zimą 1940 roku)</a:t>
            </a:r>
          </a:p>
        </p:txBody>
      </p:sp>
    </p:spTree>
    <p:extLst>
      <p:ext uri="{BB962C8B-B14F-4D97-AF65-F5344CB8AC3E}">
        <p14:creationId xmlns:p14="http://schemas.microsoft.com/office/powerpoint/2010/main" val="425333770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750">
        <p159:morph option="byObject"/>
      </p:transition>
    </mc:Choice>
    <mc:Fallback>
      <p:transition spd="slow">
        <p:fade/>
      </p:transition>
    </mc:Fallback>
  </mc:AlternateContent>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127</TotalTime>
  <Words>1091</Words>
  <Application>Microsoft Office PowerPoint</Application>
  <PresentationFormat>Panoramiczny</PresentationFormat>
  <Paragraphs>96</Paragraphs>
  <Slides>14</Slides>
  <Notes>0</Notes>
  <HiddenSlides>0</HiddenSlides>
  <MMClips>0</MMClips>
  <ScaleCrop>false</ScaleCrop>
  <HeadingPairs>
    <vt:vector size="6" baseType="variant">
      <vt:variant>
        <vt:lpstr>Używane czcionki</vt:lpstr>
      </vt:variant>
      <vt:variant>
        <vt:i4>5</vt:i4>
      </vt:variant>
      <vt:variant>
        <vt:lpstr>Motyw</vt:lpstr>
      </vt:variant>
      <vt:variant>
        <vt:i4>1</vt:i4>
      </vt:variant>
      <vt:variant>
        <vt:lpstr>Tytuły slajdów</vt:lpstr>
      </vt:variant>
      <vt:variant>
        <vt:i4>14</vt:i4>
      </vt:variant>
    </vt:vector>
  </HeadingPairs>
  <TitlesOfParts>
    <vt:vector size="20" baseType="lpstr">
      <vt:lpstr>Arial</vt:lpstr>
      <vt:lpstr>Calibri</vt:lpstr>
      <vt:lpstr>Calibri Light</vt:lpstr>
      <vt:lpstr>Monotype Corsiva</vt:lpstr>
      <vt:lpstr>Monotype Corsiva</vt:lpstr>
      <vt:lpstr>Motyw pakietu Office</vt:lpstr>
      <vt:lpstr>Obrońców Westerplatte imię na pamięć tamtych dni nosimy…</vt:lpstr>
      <vt:lpstr>Pochodzenie nazwy</vt:lpstr>
      <vt:lpstr>Westerplatte przed wojną...</vt:lpstr>
      <vt:lpstr>II wojna światowa</vt:lpstr>
      <vt:lpstr>Kapitulacja</vt:lpstr>
      <vt:lpstr>Prezentacja programu PowerPoint</vt:lpstr>
      <vt:lpstr>Mundur i uzbrojenie żołnierza polskiego z września 1939 roku</vt:lpstr>
      <vt:lpstr>Pomnik</vt:lpstr>
      <vt:lpstr>Obrońcy polegli w czasie walk</vt:lpstr>
      <vt:lpstr>Konstanty Ildefons Gałczyński „Pieśń o żołnierzach z Westerplatte”</vt:lpstr>
      <vt:lpstr>Straty niemieckie</vt:lpstr>
      <vt:lpstr>Hymn Naszej Szkoły</vt:lpstr>
      <vt:lpstr>Źródła</vt:lpstr>
      <vt:lpstr>Dziękujemy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Obrońców Westerplatte imię na pamięć tamtych dni nosimy…</dc:title>
  <dc:creator>Maja Oskwarek</dc:creator>
  <cp:lastModifiedBy>Maja Oskwarek</cp:lastModifiedBy>
  <cp:revision>1</cp:revision>
  <dcterms:created xsi:type="dcterms:W3CDTF">2023-10-07T14:26:04Z</dcterms:created>
  <dcterms:modified xsi:type="dcterms:W3CDTF">2023-10-07T16:34:17Z</dcterms:modified>
</cp:coreProperties>
</file>